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ags/tag5.xml" ContentType="application/vnd.openxmlformats-officedocument.presentationml.tags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31" r:id="rId2"/>
    <p:sldId id="325" r:id="rId3"/>
    <p:sldId id="326" r:id="rId4"/>
    <p:sldId id="332" r:id="rId5"/>
    <p:sldId id="336" r:id="rId6"/>
    <p:sldId id="337" r:id="rId7"/>
    <p:sldId id="338" r:id="rId8"/>
    <p:sldId id="333" r:id="rId9"/>
    <p:sldId id="334" r:id="rId10"/>
    <p:sldId id="372" r:id="rId11"/>
    <p:sldId id="340" r:id="rId12"/>
    <p:sldId id="341" r:id="rId13"/>
    <p:sldId id="342" r:id="rId14"/>
    <p:sldId id="373" r:id="rId15"/>
    <p:sldId id="277" r:id="rId16"/>
    <p:sldId id="27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071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E"/>
    <a:srgbClr val="1F4E79"/>
    <a:srgbClr val="E3C9F7"/>
    <a:srgbClr val="B9E1F4"/>
    <a:srgbClr val="C8E5F7"/>
    <a:srgbClr val="0F73EE"/>
    <a:srgbClr val="6E0876"/>
    <a:srgbClr val="731AB6"/>
    <a:srgbClr val="740A47"/>
    <a:srgbClr val="720C4E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5" autoAdjust="0"/>
    <p:restoredTop sz="77608" autoAdjust="0"/>
  </p:normalViewPr>
  <p:slideViewPr>
    <p:cSldViewPr snapToGrid="0" showGuides="1">
      <p:cViewPr varScale="1">
        <p:scale>
          <a:sx n="64" d="100"/>
          <a:sy n="64" d="100"/>
        </p:scale>
        <p:origin x="-226" y="-77"/>
      </p:cViewPr>
      <p:guideLst>
        <p:guide orient="horz" pos="1071"/>
        <p:guide pos="3863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4" Type="http://schemas.openxmlformats.org/officeDocument/2006/relationships/image" Target="../media/image11.wmf"/></Relationships>
</file>

<file path=ppt/media/image1.png>
</file>

<file path=ppt/media/image10.wmf>
</file>

<file path=ppt/media/image11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  <a:pPr/>
              <a:t>2020/1/7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6843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439381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199554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629207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75245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270B2583-4E2F-43BF-BBE4-85C7F0B824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2235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DB8CB1A-B72B-4477-B637-6E772214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7E931172-E535-4CA3-8B09-65785CC4D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C18D02B-4DE6-4263-9D64-CCC66AF143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2020/1/7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9C44E5DC-7A1B-41A9-B265-C5D5D92D0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71323F8-D311-482B-ABFD-C165C51AD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39603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D649D238-AF4F-400D-A34D-53D4221CA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E6D70459-7FA8-4108-8128-0A9A378A0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8040127-4C7C-4690-B00E-7C04EA64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2020/1/7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8DC913BE-F12E-406B-A1C9-B5C027F4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C407ECC-FE8C-472A-A9A3-CF4792238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023337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pPr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552421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AE1C4AE5-8BE9-45E7-B61B-782201DCEF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61381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B7ABED3B-0A72-4FC6-95E4-32B8B924DB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F7FAD0B4-62AF-477C-95DD-82D19DB502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76425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F298E3AD-58E8-46E7-B362-03C8786C393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06953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6DA4F64-569F-4A68-A9DA-FB11B9218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8D77CBAA-70D4-4712-88EF-9CDE3A17FB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658F85FC-8FD9-44AB-9008-56BD3823A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BE050C28-CD7C-4044-96AB-F46BDDBFBC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2020/1/7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BA171DB7-F869-4456-8173-92DC9C82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747F19FF-D7CA-40C4-88D6-0D39618BF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994771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4653A2B-BEF1-490E-91B6-50C7A1FC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7C82118-F129-42D1-A854-041D41F30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ED89E93F-AF45-4874-B625-4E40D7A5C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F6F0C7DF-A2C5-4CD4-AB47-B84D8D6B0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2F0B9518-09B2-45D0-A02B-D79C54E467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6065F7E9-C5FF-4ED1-AF20-30B62CD1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2020/1/7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28A9D4CF-89D9-4B72-9181-8520F1C9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80FA4844-06FC-42C9-A835-E0BA06C3E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93946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B3EFDE61-73AE-46B4-8173-25A7C21B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2020/1/7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EE4285D3-E195-4656-AACE-89CCA2B9E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02F1BCD4-2240-4368-8B8E-A563608E7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5723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1F9C79E-E688-4A09-8533-9BBD9E22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AE9A2002-5A44-48E7-942C-5947C6EF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FEA637F3-D34C-40F1-BD1E-38E32396C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AB992AAE-7E60-47ED-8A0A-3084F9BE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2020/1/7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E226EBE4-B5D8-4A7B-99CC-292260602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4696534-74A8-480A-BAAF-2C3A01D79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14269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F46CBEB-80BC-450C-A72C-A8FD272CA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723330C2-F0A2-4C0C-B333-6AD4E3C0D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2070CD2C-EE68-4724-BB81-CEC75E40F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C8C8CF3D-8ED2-4F04-9683-A1E1B624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pPr/>
              <a:t>2020/1/7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D4FA3EAD-D809-492D-AAFD-9A6F33FCF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4E949DB4-C99B-4DC7-BA9E-B1AAB295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46182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65439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oleObject" Target="../embeddings/oleObject4.bin"/><Relationship Id="rId2" Type="http://schemas.openxmlformats.org/officeDocument/2006/relationships/tags" Target="../tags/tag8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3.bin"/><Relationship Id="rId5" Type="http://schemas.openxmlformats.org/officeDocument/2006/relationships/oleObject" Target="../embeddings/oleObject2.bin"/><Relationship Id="rId4" Type="http://schemas.openxmlformats.org/officeDocument/2006/relationships/oleObject" Target="../embeddings/oleObject1.bin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3D5C15D2-B8DC-40A5-BE5E-C5195324B4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xmlns="" id="{A7071F2D-FDBA-4586-921E-326B254286B2}"/>
              </a:ext>
            </a:extLst>
          </p:cNvPr>
          <p:cNvSpPr/>
          <p:nvPr/>
        </p:nvSpPr>
        <p:spPr>
          <a:xfrm>
            <a:off x="4828859" y="3308866"/>
            <a:ext cx="5403904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视频数字水印技术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88DA879F-1FFD-4D12-B187-405E4B1CC34E}"/>
              </a:ext>
            </a:extLst>
          </p:cNvPr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xmlns="" id="{59234671-5A91-4BA2-8FAA-852FD51F7201}"/>
                </a:ext>
              </a:extLst>
            </p:cNvPr>
            <p:cNvCxnSpPr>
              <a:cxnSpLocks/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>
              <a:extLst>
                <a:ext uri="{FF2B5EF4-FFF2-40B4-BE49-F238E27FC236}">
                  <a16:creationId xmlns:a16="http://schemas.microsoft.com/office/drawing/2014/main" xmlns="" id="{D53DF048-61C3-4F9C-8F96-6526175E80D2}"/>
                </a:ext>
              </a:extLst>
            </p:cNvPr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="" xmlns:p14="http://schemas.microsoft.com/office/powerpoint/2010/main" val="160574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83749582-36D0-4E96-A376-7E7D5EC9CD86}"/>
              </a:ext>
            </a:extLst>
          </p:cNvPr>
          <p:cNvGrpSpPr/>
          <p:nvPr/>
        </p:nvGrpSpPr>
        <p:grpSpPr>
          <a:xfrm>
            <a:off x="1259350" y="671653"/>
            <a:ext cx="3424618" cy="840284"/>
            <a:chOff x="3135993" y="1051060"/>
            <a:chExt cx="3424618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F4F33D7E-E7A8-4A63-B37F-4799BDE5EE9D}"/>
                </a:ext>
              </a:extLst>
            </p:cNvPr>
            <p:cNvSpPr/>
            <p:nvPr/>
          </p:nvSpPr>
          <p:spPr>
            <a:xfrm>
              <a:off x="3839427" y="1280937"/>
              <a:ext cx="2721184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B307CFD0-3B2F-472A-B85E-634F8E2EC207}"/>
                </a:ext>
              </a:extLst>
            </p:cNvPr>
            <p:cNvSpPr/>
            <p:nvPr/>
          </p:nvSpPr>
          <p:spPr>
            <a:xfrm>
              <a:off x="3972879" y="1361974"/>
              <a:ext cx="2339102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视频水印算法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702BEF8C-DBC8-4A72-9F63-91657EC34629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2EF96573-B311-410D-A0A6-F3564274A600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7EEC0D3A-E8A7-486D-885E-9D9D24118B28}"/>
              </a:ext>
            </a:extLst>
          </p:cNvPr>
          <p:cNvGrpSpPr/>
          <p:nvPr/>
        </p:nvGrpSpPr>
        <p:grpSpPr>
          <a:xfrm>
            <a:off x="1665347" y="1815591"/>
            <a:ext cx="2503218" cy="689821"/>
            <a:chOff x="1249680" y="1710189"/>
            <a:chExt cx="2503218" cy="689821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xmlns="" id="{4F5C85F3-3ED6-48AE-8105-BD4B67D794C9}"/>
                </a:ext>
              </a:extLst>
            </p:cNvPr>
            <p:cNvSpPr/>
            <p:nvPr/>
          </p:nvSpPr>
          <p:spPr>
            <a:xfrm>
              <a:off x="1249680" y="1710189"/>
              <a:ext cx="689821" cy="689821"/>
            </a:xfrm>
            <a:prstGeom prst="ellipse">
              <a:avLst/>
            </a:prstGeom>
            <a:solidFill>
              <a:srgbClr val="0F73EE"/>
            </a:solidFill>
            <a:ln w="127000">
              <a:solidFill>
                <a:srgbClr val="0F73EE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xmlns="" id="{DCCE7CBA-CE9E-447C-AFA0-BC8E9CAFCCE9}"/>
                </a:ext>
              </a:extLst>
            </p:cNvPr>
            <p:cNvCxnSpPr>
              <a:cxnSpLocks/>
            </p:cNvCxnSpPr>
            <p:nvPr/>
          </p:nvCxnSpPr>
          <p:spPr>
            <a:xfrm>
              <a:off x="1857260" y="2051925"/>
              <a:ext cx="619240" cy="0"/>
            </a:xfrm>
            <a:prstGeom prst="straightConnector1">
              <a:avLst/>
            </a:prstGeom>
            <a:ln w="25400">
              <a:solidFill>
                <a:srgbClr val="0F73EE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atom_192635">
              <a:extLst>
                <a:ext uri="{FF2B5EF4-FFF2-40B4-BE49-F238E27FC236}">
                  <a16:creationId xmlns:a16="http://schemas.microsoft.com/office/drawing/2014/main" xmlns="" id="{7E8813F5-39AE-430D-B738-6BF1A2EB6BD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06608" y="1855483"/>
              <a:ext cx="375964" cy="399232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xmlns="" id="{F61E32F2-9CBD-4654-B5E5-AA21C1BF437E}"/>
                </a:ext>
              </a:extLst>
            </p:cNvPr>
            <p:cNvSpPr/>
            <p:nvPr/>
          </p:nvSpPr>
          <p:spPr>
            <a:xfrm>
              <a:off x="2491014" y="1774874"/>
              <a:ext cx="126188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方案二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9B7411B9-E368-48BA-94E5-91943B97F93C}"/>
              </a:ext>
            </a:extLst>
          </p:cNvPr>
          <p:cNvSpPr txBox="1"/>
          <p:nvPr/>
        </p:nvSpPr>
        <p:spPr>
          <a:xfrm>
            <a:off x="3888972" y="2305202"/>
            <a:ext cx="4134465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dirty="0" smtClean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在视频编码器中嵌入水印</a:t>
            </a:r>
            <a:endParaRPr lang="zh-CN" altLang="en-US" sz="2800" dirty="0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EFE6E942-17AD-4CB7-B9B9-71E597639969}"/>
              </a:ext>
            </a:extLst>
          </p:cNvPr>
          <p:cNvGrpSpPr/>
          <p:nvPr/>
        </p:nvGrpSpPr>
        <p:grpSpPr>
          <a:xfrm>
            <a:off x="1287859" y="4224631"/>
            <a:ext cx="4680000" cy="1944391"/>
            <a:chOff x="1076852" y="5080315"/>
            <a:chExt cx="5074467" cy="2001659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xmlns="" id="{69C29B0B-21E7-44FC-90C6-5B7D593D3C15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xmlns="" id="{B6491992-B6F7-4EA8-A7D7-B0EB1965E571}"/>
                </a:ext>
              </a:extLst>
            </p:cNvPr>
            <p:cNvSpPr/>
            <p:nvPr/>
          </p:nvSpPr>
          <p:spPr>
            <a:xfrm>
              <a:off x="1076852" y="5228959"/>
              <a:ext cx="5074467" cy="1853015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09C14460-8CA1-43F2-9BC9-672A26E325A1}"/>
              </a:ext>
            </a:extLst>
          </p:cNvPr>
          <p:cNvSpPr/>
          <p:nvPr/>
        </p:nvSpPr>
        <p:spPr>
          <a:xfrm>
            <a:off x="1323486" y="4632466"/>
            <a:ext cx="46379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000" dirty="0" smtClean="0">
                <a:latin typeface="宋体" panose="02010600030101010101" pitchFamily="2" charset="-122"/>
              </a:rPr>
              <a:t>①水印仅嵌入在</a:t>
            </a:r>
            <a:r>
              <a:rPr lang="en-US" altLang="zh-CN" sz="2000" dirty="0" smtClean="0">
                <a:latin typeface="宋体" panose="02010600030101010101" pitchFamily="2" charset="-122"/>
              </a:rPr>
              <a:t>DCT</a:t>
            </a:r>
            <a:r>
              <a:rPr lang="zh-CN" altLang="en-US" sz="2000" dirty="0" smtClean="0">
                <a:latin typeface="宋体" panose="02010600030101010101" pitchFamily="2" charset="-122"/>
              </a:rPr>
              <a:t>系数中，不会增加数据比特率；</a:t>
            </a:r>
            <a:endParaRPr lang="en-US" altLang="zh-CN" sz="2000" dirty="0" smtClean="0">
              <a:latin typeface="宋体" panose="02010600030101010101" pitchFamily="2" charset="-122"/>
            </a:endParaRPr>
          </a:p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000" dirty="0" smtClean="0">
                <a:latin typeface="宋体" panose="02010600030101010101" pitchFamily="2" charset="-122"/>
              </a:rPr>
              <a:t>② 易设计出抗多种攻击的水印。</a:t>
            </a:r>
            <a:endParaRPr lang="zh-CN" altLang="en-US" sz="2000" dirty="0">
              <a:latin typeface="+mn-ea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682A5C13-3763-478B-9AFC-586890D2000A}"/>
              </a:ext>
            </a:extLst>
          </p:cNvPr>
          <p:cNvGrpSpPr/>
          <p:nvPr/>
        </p:nvGrpSpPr>
        <p:grpSpPr>
          <a:xfrm>
            <a:off x="6341423" y="4236505"/>
            <a:ext cx="4680000" cy="1939982"/>
            <a:chOff x="1076853" y="5080315"/>
            <a:chExt cx="5054600" cy="2060023"/>
          </a:xfrm>
        </p:grpSpPr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xmlns="" id="{B7905ABB-2F8E-4408-96B8-4CD0EDCF0C7A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xmlns="" id="{C0DF5A47-2494-4EDB-978A-4955D770C1E8}"/>
                </a:ext>
              </a:extLst>
            </p:cNvPr>
            <p:cNvSpPr/>
            <p:nvPr/>
          </p:nvSpPr>
          <p:spPr>
            <a:xfrm>
              <a:off x="1076853" y="5228959"/>
              <a:ext cx="5054600" cy="1911379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6E1E81B2-44DF-4297-9E0F-C33D1FB9B5E0}"/>
              </a:ext>
            </a:extLst>
          </p:cNvPr>
          <p:cNvSpPr/>
          <p:nvPr/>
        </p:nvSpPr>
        <p:spPr>
          <a:xfrm>
            <a:off x="6555180" y="4672990"/>
            <a:ext cx="43344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000" dirty="0" smtClean="0">
                <a:latin typeface="宋体" panose="02010600030101010101" pitchFamily="2" charset="-122"/>
              </a:rPr>
              <a:t>存在误差积累，</a:t>
            </a:r>
            <a:endParaRPr lang="en-US" altLang="zh-CN" sz="2000" dirty="0" smtClean="0">
              <a:latin typeface="宋体" panose="02010600030101010101" pitchFamily="2" charset="-122"/>
            </a:endParaRPr>
          </a:p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000" dirty="0" smtClean="0">
                <a:latin typeface="宋体" panose="02010600030101010101" pitchFamily="2" charset="-122"/>
              </a:rPr>
              <a:t>嵌入的水印数据量低，</a:t>
            </a:r>
            <a:endParaRPr lang="en-US" altLang="zh-CN" sz="2000" dirty="0" smtClean="0">
              <a:latin typeface="宋体" panose="02010600030101010101" pitchFamily="2" charset="-122"/>
            </a:endParaRPr>
          </a:p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000" dirty="0" smtClean="0">
                <a:latin typeface="宋体" panose="02010600030101010101" pitchFamily="2" charset="-122"/>
              </a:rPr>
              <a:t>没有成熟的三维时空视觉隐蔽模型。</a:t>
            </a:r>
            <a:endParaRPr lang="zh-CN" altLang="en-US" sz="2000" dirty="0">
              <a:latin typeface="+mn-ea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xmlns="" id="{267FDFE1-DF67-4232-915A-74675DA0CD8A}"/>
              </a:ext>
            </a:extLst>
          </p:cNvPr>
          <p:cNvSpPr/>
          <p:nvPr/>
        </p:nvSpPr>
        <p:spPr>
          <a:xfrm flipH="1">
            <a:off x="2853931" y="3690190"/>
            <a:ext cx="249623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宋体" panose="02010600030101010101" pitchFamily="2" charset="-122"/>
              </a:rPr>
              <a:t>优点</a:t>
            </a:r>
            <a:endParaRPr lang="zh-CN" altLang="en-US" sz="26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8F8B8556-CE26-41A6-83E2-F506EC2A443B}"/>
              </a:ext>
            </a:extLst>
          </p:cNvPr>
          <p:cNvSpPr/>
          <p:nvPr/>
        </p:nvSpPr>
        <p:spPr>
          <a:xfrm flipH="1">
            <a:off x="7911025" y="3702065"/>
            <a:ext cx="249623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宋体" panose="02010600030101010101" pitchFamily="2" charset="-122"/>
              </a:rPr>
              <a:t>缺点</a:t>
            </a:r>
            <a:endParaRPr lang="zh-CN" altLang="en-US" sz="2600" dirty="0"/>
          </a:p>
        </p:txBody>
      </p:sp>
      <p:sp>
        <p:nvSpPr>
          <p:cNvPr id="23" name="矩形 22"/>
          <p:cNvSpPr/>
          <p:nvPr/>
        </p:nvSpPr>
        <p:spPr>
          <a:xfrm>
            <a:off x="2786741" y="2808953"/>
            <a:ext cx="6713519" cy="830997"/>
          </a:xfrm>
          <a:prstGeom prst="rect">
            <a:avLst/>
          </a:prstGeom>
          <a:solidFill>
            <a:srgbClr val="BDD7EE">
              <a:alpha val="40000"/>
            </a:srgbClr>
          </a:solidFill>
        </p:spPr>
        <p:txBody>
          <a:bodyPr wrap="square">
            <a:spAutoFit/>
          </a:bodyPr>
          <a:lstStyle/>
          <a:p>
            <a:pPr lvl="1"/>
            <a:r>
              <a:rPr lang="zh-CN" altLang="en-US" sz="2400" dirty="0" smtClean="0">
                <a:latin typeface="+mn-ea"/>
              </a:rPr>
              <a:t>通过修改编码阶段的</a:t>
            </a:r>
            <a:r>
              <a:rPr lang="en-US" altLang="zh-CN" sz="2400" dirty="0" smtClean="0">
                <a:latin typeface="+mn-ea"/>
              </a:rPr>
              <a:t>DCT</a:t>
            </a:r>
            <a:r>
              <a:rPr lang="zh-CN" altLang="en-US" sz="2400" dirty="0" smtClean="0">
                <a:latin typeface="+mn-ea"/>
              </a:rPr>
              <a:t>域中的量化系数，</a:t>
            </a:r>
            <a:endParaRPr lang="en-US" altLang="zh-CN" sz="2400" dirty="0" smtClean="0">
              <a:latin typeface="+mn-ea"/>
            </a:endParaRPr>
          </a:p>
          <a:p>
            <a:pPr lvl="1"/>
            <a:r>
              <a:rPr lang="zh-CN" altLang="en-US" sz="2400" dirty="0" smtClean="0">
                <a:latin typeface="+mn-ea"/>
              </a:rPr>
              <a:t>并且结合人类视觉特性嵌入水印。</a:t>
            </a:r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8453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6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1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6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5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/>
      <p:bldP spid="20" grpId="0"/>
      <p:bldP spid="21" grpId="0" build="p"/>
      <p:bldP spid="22" grpId="0" build="p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2A858F2F-800E-4D20-9DBF-4AA88F479103}"/>
              </a:ext>
            </a:extLst>
          </p:cNvPr>
          <p:cNvGrpSpPr/>
          <p:nvPr/>
        </p:nvGrpSpPr>
        <p:grpSpPr>
          <a:xfrm>
            <a:off x="1259350" y="671653"/>
            <a:ext cx="3424618" cy="840284"/>
            <a:chOff x="3135993" y="1051060"/>
            <a:chExt cx="3424618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4337A832-5DA3-4AA8-84D6-67CD0F7B3CFA}"/>
                </a:ext>
              </a:extLst>
            </p:cNvPr>
            <p:cNvSpPr/>
            <p:nvPr/>
          </p:nvSpPr>
          <p:spPr>
            <a:xfrm>
              <a:off x="3839427" y="1280937"/>
              <a:ext cx="2721184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BE5AFE40-3150-45BE-9CCB-448BFA80DF22}"/>
                </a:ext>
              </a:extLst>
            </p:cNvPr>
            <p:cNvSpPr/>
            <p:nvPr/>
          </p:nvSpPr>
          <p:spPr>
            <a:xfrm>
              <a:off x="3972879" y="1361974"/>
              <a:ext cx="2339102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视频水印算法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B7AC9F45-C9E4-4160-A997-3A06DA0F5D76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FF1AAB70-2D7C-4E85-84BC-C83E392F61D8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85A681D1-5F1E-4889-BC87-27F608B6E96C}"/>
              </a:ext>
            </a:extLst>
          </p:cNvPr>
          <p:cNvGrpSpPr/>
          <p:nvPr/>
        </p:nvGrpSpPr>
        <p:grpSpPr>
          <a:xfrm>
            <a:off x="1665347" y="1815591"/>
            <a:ext cx="2503218" cy="689821"/>
            <a:chOff x="1249680" y="1710189"/>
            <a:chExt cx="2503218" cy="689821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xmlns="" id="{63CD9622-A13D-4E5E-A68F-3EF893FCDDED}"/>
                </a:ext>
              </a:extLst>
            </p:cNvPr>
            <p:cNvSpPr/>
            <p:nvPr/>
          </p:nvSpPr>
          <p:spPr>
            <a:xfrm>
              <a:off x="1249680" y="1710189"/>
              <a:ext cx="689821" cy="689821"/>
            </a:xfrm>
            <a:prstGeom prst="ellipse">
              <a:avLst/>
            </a:prstGeom>
            <a:solidFill>
              <a:srgbClr val="0F73EE"/>
            </a:solidFill>
            <a:ln w="127000">
              <a:solidFill>
                <a:srgbClr val="0F73EE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xmlns="" id="{10E44342-4534-4ED4-9EB5-F0CDC00A7086}"/>
                </a:ext>
              </a:extLst>
            </p:cNvPr>
            <p:cNvCxnSpPr>
              <a:cxnSpLocks/>
            </p:cNvCxnSpPr>
            <p:nvPr/>
          </p:nvCxnSpPr>
          <p:spPr>
            <a:xfrm>
              <a:off x="1857260" y="2051925"/>
              <a:ext cx="619240" cy="0"/>
            </a:xfrm>
            <a:prstGeom prst="straightConnector1">
              <a:avLst/>
            </a:prstGeom>
            <a:ln w="25400">
              <a:solidFill>
                <a:srgbClr val="0F73EE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atom_192635">
              <a:extLst>
                <a:ext uri="{FF2B5EF4-FFF2-40B4-BE49-F238E27FC236}">
                  <a16:creationId xmlns:a16="http://schemas.microsoft.com/office/drawing/2014/main" xmlns="" id="{C1DC0CFF-DF5A-4A4B-83DE-0F6ABF1D9A1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06608" y="1855483"/>
              <a:ext cx="375964" cy="399232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xmlns="" id="{16F2ACD7-23D7-40E4-B769-214B5A034536}"/>
                </a:ext>
              </a:extLst>
            </p:cNvPr>
            <p:cNvSpPr/>
            <p:nvPr/>
          </p:nvSpPr>
          <p:spPr>
            <a:xfrm>
              <a:off x="2491014" y="1774874"/>
              <a:ext cx="126188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方案三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8AE9BC0B-2C9B-476B-8C27-D88DDAA257E7}"/>
              </a:ext>
            </a:extLst>
          </p:cNvPr>
          <p:cNvSpPr txBox="1"/>
          <p:nvPr/>
        </p:nvSpPr>
        <p:spPr>
          <a:xfrm>
            <a:off x="3888972" y="2305202"/>
            <a:ext cx="4493538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在视频压缩码流中嵌入水印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B8A77EB1-C0CF-4F4F-B37D-D891CCE98E82}"/>
              </a:ext>
            </a:extLst>
          </p:cNvPr>
          <p:cNvGrpSpPr/>
          <p:nvPr/>
        </p:nvGrpSpPr>
        <p:grpSpPr>
          <a:xfrm>
            <a:off x="1530041" y="3561923"/>
            <a:ext cx="4154183" cy="1678414"/>
            <a:chOff x="1076853" y="5080315"/>
            <a:chExt cx="5054600" cy="1192509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xmlns="" id="{6CC50870-83B4-4F6F-825D-1B64484E1BE7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xmlns="" id="{FB6F7706-B689-476F-A8E4-375A437D3B92}"/>
                </a:ext>
              </a:extLst>
            </p:cNvPr>
            <p:cNvSpPr/>
            <p:nvPr/>
          </p:nvSpPr>
          <p:spPr>
            <a:xfrm>
              <a:off x="1076853" y="5228959"/>
              <a:ext cx="5054600" cy="1043865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2DDD41FD-4FD1-4BA6-BACB-159B779A2B90}"/>
              </a:ext>
            </a:extLst>
          </p:cNvPr>
          <p:cNvSpPr/>
          <p:nvPr/>
        </p:nvSpPr>
        <p:spPr>
          <a:xfrm>
            <a:off x="1544555" y="4008172"/>
            <a:ext cx="4154183" cy="8046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000" dirty="0">
                <a:latin typeface="+mj-lt"/>
              </a:rPr>
              <a:t>没有解码和再编码的过程，提高了水印嵌入和提取的效率。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F1C74203-7747-4BD6-9BBB-FAB97169BAAA}"/>
              </a:ext>
            </a:extLst>
          </p:cNvPr>
          <p:cNvGrpSpPr/>
          <p:nvPr/>
        </p:nvGrpSpPr>
        <p:grpSpPr>
          <a:xfrm>
            <a:off x="6211112" y="3561920"/>
            <a:ext cx="4154183" cy="1678415"/>
            <a:chOff x="1076853" y="5080315"/>
            <a:chExt cx="5054600" cy="1192517"/>
          </a:xfrm>
        </p:grpSpPr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xmlns="" id="{9E899014-7554-4286-A625-1FB79F0800BE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xmlns="" id="{E8E976A7-ABFA-409F-9023-C618AC7ED3C8}"/>
                </a:ext>
              </a:extLst>
            </p:cNvPr>
            <p:cNvSpPr/>
            <p:nvPr/>
          </p:nvSpPr>
          <p:spPr>
            <a:xfrm>
              <a:off x="1076853" y="5228960"/>
              <a:ext cx="5054600" cy="1043872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1CE97B9D-8FFC-46B4-B9F7-B96F77CC7A74}"/>
              </a:ext>
            </a:extLst>
          </p:cNvPr>
          <p:cNvSpPr/>
          <p:nvPr/>
        </p:nvSpPr>
        <p:spPr>
          <a:xfrm>
            <a:off x="6324460" y="3969489"/>
            <a:ext cx="3927486" cy="1175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000" dirty="0">
                <a:latin typeface="+mn-ea"/>
              </a:rPr>
              <a:t>压缩比特率的限制限定了嵌入水印的数据量的大小，嵌入后效果可能有可察觉的变化。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xmlns="" id="{6C0BDAC0-1672-4F8E-B86B-FF66B2457435}"/>
              </a:ext>
            </a:extLst>
          </p:cNvPr>
          <p:cNvSpPr/>
          <p:nvPr/>
        </p:nvSpPr>
        <p:spPr>
          <a:xfrm flipH="1">
            <a:off x="3096112" y="3027481"/>
            <a:ext cx="249623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宋体" panose="02010600030101010101" pitchFamily="2" charset="-122"/>
              </a:rPr>
              <a:t>优点</a:t>
            </a:r>
            <a:endParaRPr lang="zh-CN" altLang="en-US" sz="26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5F3F066D-6CB4-4A6C-98BC-18BAE66FD532}"/>
              </a:ext>
            </a:extLst>
          </p:cNvPr>
          <p:cNvSpPr/>
          <p:nvPr/>
        </p:nvSpPr>
        <p:spPr>
          <a:xfrm flipH="1">
            <a:off x="7755712" y="3027481"/>
            <a:ext cx="249623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宋体" panose="02010600030101010101" pitchFamily="2" charset="-122"/>
              </a:rPr>
              <a:t>缺点</a:t>
            </a:r>
            <a:endParaRPr lang="zh-CN" altLang="en-US" sz="2600" dirty="0"/>
          </a:p>
        </p:txBody>
      </p:sp>
    </p:spTree>
    <p:extLst>
      <p:ext uri="{BB962C8B-B14F-4D97-AF65-F5344CB8AC3E}">
        <p14:creationId xmlns="" xmlns:p14="http://schemas.microsoft.com/office/powerpoint/2010/main" val="54988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6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6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6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/>
      <p:bldP spid="20" grpId="0"/>
      <p:bldP spid="21" grpId="0" build="p"/>
      <p:bldP spid="2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C4314638-C4DC-4CF1-A71F-8CD73A563A85}"/>
              </a:ext>
            </a:extLst>
          </p:cNvPr>
          <p:cNvGrpSpPr/>
          <p:nvPr/>
        </p:nvGrpSpPr>
        <p:grpSpPr>
          <a:xfrm>
            <a:off x="1259350" y="671653"/>
            <a:ext cx="3424618" cy="840284"/>
            <a:chOff x="3135993" y="1051060"/>
            <a:chExt cx="3424618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65CAD8AE-312B-4ABD-A512-9B599CA9065E}"/>
                </a:ext>
              </a:extLst>
            </p:cNvPr>
            <p:cNvSpPr/>
            <p:nvPr/>
          </p:nvSpPr>
          <p:spPr>
            <a:xfrm>
              <a:off x="3839427" y="1280937"/>
              <a:ext cx="2721184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B1A9079C-46E7-42A0-857D-0DC63BB466C4}"/>
                </a:ext>
              </a:extLst>
            </p:cNvPr>
            <p:cNvSpPr/>
            <p:nvPr/>
          </p:nvSpPr>
          <p:spPr>
            <a:xfrm>
              <a:off x="3972879" y="1361974"/>
              <a:ext cx="2339102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视频水印算法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5E654CB4-D23B-49AF-95BB-640304FE2EEA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BF744F6B-0714-427D-8C10-B6C29D9E4E10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60F902FE-BD70-4075-AFAF-B19BE2A26AEB}"/>
              </a:ext>
            </a:extLst>
          </p:cNvPr>
          <p:cNvGrpSpPr/>
          <p:nvPr/>
        </p:nvGrpSpPr>
        <p:grpSpPr>
          <a:xfrm>
            <a:off x="1665347" y="1815591"/>
            <a:ext cx="2503218" cy="689821"/>
            <a:chOff x="1249680" y="1710189"/>
            <a:chExt cx="2503218" cy="689821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xmlns="" id="{7B8F66D2-6742-4C6B-9321-96E1A836B368}"/>
                </a:ext>
              </a:extLst>
            </p:cNvPr>
            <p:cNvSpPr/>
            <p:nvPr/>
          </p:nvSpPr>
          <p:spPr>
            <a:xfrm>
              <a:off x="1249680" y="1710189"/>
              <a:ext cx="689821" cy="689821"/>
            </a:xfrm>
            <a:prstGeom prst="ellipse">
              <a:avLst/>
            </a:prstGeom>
            <a:solidFill>
              <a:srgbClr val="0F73EE"/>
            </a:solidFill>
            <a:ln w="127000">
              <a:solidFill>
                <a:srgbClr val="0F73EE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xmlns="" id="{B9379038-F5EF-43A8-B0AE-F20D07A3FD43}"/>
                </a:ext>
              </a:extLst>
            </p:cNvPr>
            <p:cNvCxnSpPr>
              <a:cxnSpLocks/>
            </p:cNvCxnSpPr>
            <p:nvPr/>
          </p:nvCxnSpPr>
          <p:spPr>
            <a:xfrm>
              <a:off x="1857260" y="2051925"/>
              <a:ext cx="619240" cy="0"/>
            </a:xfrm>
            <a:prstGeom prst="straightConnector1">
              <a:avLst/>
            </a:prstGeom>
            <a:ln w="25400">
              <a:solidFill>
                <a:srgbClr val="0F73EE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atom_192635">
              <a:extLst>
                <a:ext uri="{FF2B5EF4-FFF2-40B4-BE49-F238E27FC236}">
                  <a16:creationId xmlns:a16="http://schemas.microsoft.com/office/drawing/2014/main" xmlns="" id="{EB777BF6-DDAB-4A01-AC08-DDC4928CF9A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06608" y="1855483"/>
              <a:ext cx="375964" cy="399232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xmlns="" id="{CAB5FBEF-F73B-4AF4-A741-91C503375E97}"/>
                </a:ext>
              </a:extLst>
            </p:cNvPr>
            <p:cNvSpPr/>
            <p:nvPr/>
          </p:nvSpPr>
          <p:spPr>
            <a:xfrm>
              <a:off x="2491014" y="1774874"/>
              <a:ext cx="126188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方案三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F2A0B870-269A-4B9E-8202-68FA1776D354}"/>
              </a:ext>
            </a:extLst>
          </p:cNvPr>
          <p:cNvSpPr txBox="1"/>
          <p:nvPr/>
        </p:nvSpPr>
        <p:spPr>
          <a:xfrm>
            <a:off x="3888972" y="2305202"/>
            <a:ext cx="4493538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在视频压缩码流中嵌入水印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B22815B1-1F57-4B0A-A667-4D5D3E49419E}"/>
              </a:ext>
            </a:extLst>
          </p:cNvPr>
          <p:cNvGrpSpPr/>
          <p:nvPr/>
        </p:nvGrpSpPr>
        <p:grpSpPr>
          <a:xfrm>
            <a:off x="2524516" y="2761526"/>
            <a:ext cx="2728912" cy="791052"/>
            <a:chOff x="824072" y="1564267"/>
            <a:chExt cx="2728912" cy="791052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xmlns="" id="{200BECE9-6CC0-414B-83BD-E82D92F60721}"/>
                </a:ext>
              </a:extLst>
            </p:cNvPr>
            <p:cNvSpPr/>
            <p:nvPr/>
          </p:nvSpPr>
          <p:spPr>
            <a:xfrm>
              <a:off x="824072" y="1740416"/>
              <a:ext cx="2728912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xmlns="" id="{AB06C221-1090-4B2E-ADCF-EA904B749C7D}"/>
                </a:ext>
              </a:extLst>
            </p:cNvPr>
            <p:cNvSpPr/>
            <p:nvPr/>
          </p:nvSpPr>
          <p:spPr>
            <a:xfrm>
              <a:off x="1701522" y="1828091"/>
              <a:ext cx="162095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基本要求</a:t>
              </a:r>
            </a:p>
          </p:txBody>
        </p:sp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xmlns="" id="{484AA793-EEE1-402F-A971-D6B945E75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xmlns="" id="{DB02632B-5A2A-4CD7-89B3-88DB060B8874}"/>
              </a:ext>
            </a:extLst>
          </p:cNvPr>
          <p:cNvSpPr/>
          <p:nvPr/>
        </p:nvSpPr>
        <p:spPr>
          <a:xfrm>
            <a:off x="1962783" y="3798746"/>
            <a:ext cx="83551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+mn-ea"/>
                <a:cs typeface="+mn-ea"/>
                <a:sym typeface="+mn-lt"/>
              </a:rPr>
              <a:t>（</a:t>
            </a:r>
            <a:r>
              <a:rPr lang="en-US" altLang="zh-CN" sz="2400" dirty="0">
                <a:latin typeface="+mn-ea"/>
                <a:cs typeface="+mn-ea"/>
                <a:sym typeface="+mn-lt"/>
              </a:rPr>
              <a:t>1</a:t>
            </a:r>
            <a:r>
              <a:rPr lang="zh-CN" altLang="en-US" sz="2400" dirty="0">
                <a:latin typeface="+mn-ea"/>
                <a:cs typeface="+mn-ea"/>
                <a:sym typeface="+mn-lt"/>
              </a:rPr>
              <a:t>）水印信息的嵌入不能影响视频码流的正常解码和</a:t>
            </a:r>
            <a:r>
              <a:rPr lang="zh-CN" altLang="en-US" sz="2400" dirty="0" smtClean="0">
                <a:latin typeface="+mn-ea"/>
                <a:cs typeface="+mn-ea"/>
                <a:sym typeface="+mn-lt"/>
              </a:rPr>
              <a:t>显示；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90F51153-AB59-4D11-B058-F8817B428422}"/>
              </a:ext>
            </a:extLst>
          </p:cNvPr>
          <p:cNvSpPr/>
          <p:nvPr/>
        </p:nvSpPr>
        <p:spPr>
          <a:xfrm>
            <a:off x="1962783" y="4538508"/>
            <a:ext cx="81527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+mn-ea"/>
                <a:cs typeface="+mn-ea"/>
                <a:sym typeface="+mn-lt"/>
              </a:rPr>
              <a:t>（</a:t>
            </a:r>
            <a:r>
              <a:rPr lang="en-US" altLang="zh-CN" sz="2400" dirty="0">
                <a:latin typeface="+mn-ea"/>
                <a:cs typeface="+mn-ea"/>
                <a:sym typeface="+mn-lt"/>
              </a:rPr>
              <a:t>2</a:t>
            </a:r>
            <a:r>
              <a:rPr lang="zh-CN" altLang="en-US" sz="2400" dirty="0">
                <a:latin typeface="+mn-ea"/>
                <a:cs typeface="+mn-ea"/>
                <a:sym typeface="+mn-lt"/>
              </a:rPr>
              <a:t>）嵌入水印的视频码流仍满足原始码流的码率</a:t>
            </a:r>
            <a:r>
              <a:rPr lang="zh-CN" altLang="en-US" sz="2400" dirty="0" smtClean="0">
                <a:latin typeface="+mn-ea"/>
                <a:cs typeface="+mn-ea"/>
                <a:sym typeface="+mn-lt"/>
              </a:rPr>
              <a:t>约束条件；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8DB23B17-7BFC-40C6-86ED-EC40A7E7F0D3}"/>
              </a:ext>
            </a:extLst>
          </p:cNvPr>
          <p:cNvSpPr/>
          <p:nvPr/>
        </p:nvSpPr>
        <p:spPr>
          <a:xfrm>
            <a:off x="2010258" y="5278270"/>
            <a:ext cx="815276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+mn-ea"/>
                <a:cs typeface="+mn-ea"/>
                <a:sym typeface="+mn-lt"/>
              </a:rPr>
              <a:t>（</a:t>
            </a:r>
            <a:r>
              <a:rPr lang="en-US" altLang="zh-CN" sz="2400" dirty="0">
                <a:latin typeface="+mn-ea"/>
                <a:cs typeface="+mn-ea"/>
                <a:sym typeface="+mn-lt"/>
              </a:rPr>
              <a:t>3</a:t>
            </a:r>
            <a:r>
              <a:rPr lang="zh-CN" altLang="en-US" sz="2400" dirty="0">
                <a:latin typeface="+mn-ea"/>
                <a:cs typeface="+mn-ea"/>
                <a:sym typeface="+mn-lt"/>
              </a:rPr>
              <a:t>）内嵌水印在体现视觉不易察觉性的同时，能够抗有损 </a:t>
            </a:r>
            <a:endParaRPr lang="en-US" altLang="zh-CN" sz="2400" dirty="0">
              <a:latin typeface="+mn-ea"/>
              <a:cs typeface="+mn-ea"/>
              <a:sym typeface="+mn-lt"/>
            </a:endParaRPr>
          </a:p>
          <a:p>
            <a:r>
              <a:rPr lang="en-US" altLang="zh-CN" sz="2400" dirty="0">
                <a:latin typeface="+mn-ea"/>
                <a:cs typeface="+mn-ea"/>
                <a:sym typeface="+mn-lt"/>
              </a:rPr>
              <a:t>           </a:t>
            </a:r>
            <a:r>
              <a:rPr lang="zh-CN" altLang="en-US" sz="2400" dirty="0">
                <a:latin typeface="+mn-ea"/>
                <a:cs typeface="+mn-ea"/>
                <a:sym typeface="+mn-lt"/>
              </a:rPr>
              <a:t>压缩</a:t>
            </a:r>
            <a:r>
              <a:rPr lang="zh-CN" altLang="en-US" sz="2400" dirty="0" smtClean="0">
                <a:latin typeface="+mn-ea"/>
                <a:cs typeface="+mn-ea"/>
                <a:sym typeface="+mn-lt"/>
              </a:rPr>
              <a:t>编码。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28691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6C0DBF1C-7D49-43FC-9FC0-856B35BF7806}"/>
              </a:ext>
            </a:extLst>
          </p:cNvPr>
          <p:cNvGrpSpPr/>
          <p:nvPr/>
        </p:nvGrpSpPr>
        <p:grpSpPr>
          <a:xfrm>
            <a:off x="1259350" y="671653"/>
            <a:ext cx="4253206" cy="1178844"/>
            <a:chOff x="3135993" y="1051060"/>
            <a:chExt cx="4253206" cy="117884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C0D6C55E-5387-49EA-90AB-52DE10E141A5}"/>
                </a:ext>
              </a:extLst>
            </p:cNvPr>
            <p:cNvSpPr/>
            <p:nvPr/>
          </p:nvSpPr>
          <p:spPr>
            <a:xfrm>
              <a:off x="3839427" y="1280937"/>
              <a:ext cx="3549772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D3468521-2152-4D2F-9596-D7E3AEAA3622}"/>
                </a:ext>
              </a:extLst>
            </p:cNvPr>
            <p:cNvSpPr/>
            <p:nvPr/>
          </p:nvSpPr>
          <p:spPr>
            <a:xfrm>
              <a:off x="3972879" y="1361974"/>
              <a:ext cx="3416320" cy="8679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 smtClean="0">
                  <a:solidFill>
                    <a:schemeClr val="bg1"/>
                  </a:solidFill>
                  <a:latin typeface="+mj-ea"/>
                </a:rPr>
                <a:t>基于对象的视频水印</a:t>
              </a:r>
            </a:p>
            <a:p>
              <a:pPr>
                <a:lnSpc>
                  <a:spcPct val="90000"/>
                </a:lnSpc>
              </a:pPr>
              <a:endParaRPr lang="zh-CN" altLang="en-US" sz="2800" dirty="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AF6F2687-722B-457D-89C5-C4CFC3418B98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3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98BFEA8F-CD29-424F-802D-AAFEF060973F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497" name="Rectangle 1"/>
          <p:cNvSpPr>
            <a:spLocks noChangeArrowheads="1"/>
          </p:cNvSpPr>
          <p:nvPr/>
        </p:nvSpPr>
        <p:spPr bwMode="auto">
          <a:xfrm>
            <a:off x="1952047" y="2300868"/>
            <a:ext cx="8143423" cy="1200329"/>
          </a:xfrm>
          <a:prstGeom prst="rect">
            <a:avLst/>
          </a:prstGeom>
          <a:solidFill>
            <a:srgbClr val="BDD7EE">
              <a:alpha val="47843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cs typeface="Times New Roman" pitchFamily="18" charset="0"/>
              </a:rPr>
              <a:t>     </a:t>
            </a:r>
            <a:r>
              <a:rPr kumimoji="0" lang="zh-CN" altLang="zh-CN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itchFamily="18" charset="0"/>
              </a:rPr>
              <a:t>MPEG-4</a:t>
            </a:r>
            <a:r>
              <a:rPr kumimoji="0" lang="zh-CN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itchFamily="18" charset="0"/>
              </a:rPr>
              <a:t>的应用，使得对视频对象的操作变得更加容易，这样，对视频对象的保护显得更为迫切了，正因为如此，基于对象的视频水印迅速成为视频水印的一个热门研究方向。</a:t>
            </a:r>
            <a:endParaRPr kumimoji="0" lang="zh-CN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宋体" pitchFamily="2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07344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6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49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781509" y="1699717"/>
            <a:ext cx="10285730" cy="169277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 fontAlgn="auto"/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+mn-ea"/>
                <a:cs typeface="黑体" panose="02010609060101010101" pitchFamily="49" charset="-122"/>
              </a:rPr>
              <a:t>一级标题：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+mn-ea"/>
              <a:cs typeface="黑体" panose="02010609060101010101" pitchFamily="49" charset="-122"/>
            </a:endParaRPr>
          </a:p>
          <a:p>
            <a:pPr indent="266700" fontAlgn="auto"/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黑体" panose="02010609060101010101" pitchFamily="49" charset="-122"/>
              </a:rPr>
              <a:t>  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黑体" panose="02010609060101010101" pitchFamily="49" charset="-122"/>
            </a:endParaRPr>
          </a:p>
          <a:p>
            <a:pPr indent="266700" fontAlgn="auto"/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黑体" panose="02010609060101010101" pitchFamily="49" charset="-122"/>
            </a:endParaRPr>
          </a:p>
          <a:p>
            <a:pPr indent="266700" fontAlgn="auto"/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+mn-ea"/>
                <a:cs typeface="黑体" panose="02010609060101010101" pitchFamily="49" charset="-122"/>
              </a:rPr>
              <a:t>二级标题：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+mn-ea"/>
              <a:cs typeface="黑体" panose="02010609060101010101" pitchFamily="49" charset="-122"/>
            </a:endParaRP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xmlns="" id="{1EFEE60C-AA52-4790-B053-E3EFECB207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3249305410"/>
              </p:ext>
            </p:extLst>
          </p:nvPr>
        </p:nvGraphicFramePr>
        <p:xfrm>
          <a:off x="1046031" y="4865172"/>
          <a:ext cx="3016250" cy="533400"/>
        </p:xfrm>
        <a:graphic>
          <a:graphicData uri="http://schemas.openxmlformats.org/presentationml/2006/ole">
            <p:oleObj spid="_x0000_s2270" name="包装程序外壳对象" showAsIcon="1" r:id="rId4" imgW="3015720" imgH="533880" progId="Package">
              <p:embed/>
            </p:oleObj>
          </a:graphicData>
        </a:graphic>
      </p:graphicFrame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02A5A602-8221-4BC1-9870-767D485221F3}"/>
              </a:ext>
            </a:extLst>
          </p:cNvPr>
          <p:cNvGrpSpPr/>
          <p:nvPr/>
        </p:nvGrpSpPr>
        <p:grpSpPr>
          <a:xfrm>
            <a:off x="2778211" y="1145195"/>
            <a:ext cx="6635578" cy="1109044"/>
            <a:chOff x="3279913" y="488294"/>
            <a:chExt cx="6635578" cy="1109044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xmlns="" id="{A8D42558-9DB1-4819-9A1A-B93EDD7DDAE8}"/>
                </a:ext>
              </a:extLst>
            </p:cNvPr>
            <p:cNvGrpSpPr/>
            <p:nvPr/>
          </p:nvGrpSpPr>
          <p:grpSpPr>
            <a:xfrm>
              <a:off x="3279913" y="909457"/>
              <a:ext cx="6635578" cy="687881"/>
              <a:chOff x="3279913" y="909457"/>
              <a:chExt cx="6635578" cy="687881"/>
            </a:xfrm>
          </p:grpSpPr>
          <p:sp>
            <p:nvSpPr>
              <p:cNvPr id="163" name="矩形: 圆角 162">
                <a:extLst>
                  <a:ext uri="{FF2B5EF4-FFF2-40B4-BE49-F238E27FC236}">
                    <a16:creationId xmlns:a16="http://schemas.microsoft.com/office/drawing/2014/main" xmlns="" id="{D2600443-EA7C-4737-BB53-B9BEA2CDB72B}"/>
                  </a:ext>
                </a:extLst>
              </p:cNvPr>
              <p:cNvSpPr/>
              <p:nvPr/>
            </p:nvSpPr>
            <p:spPr>
              <a:xfrm>
                <a:off x="3279913" y="909457"/>
                <a:ext cx="6635578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64" name="文本框 163">
                <a:extLst>
                  <a:ext uri="{FF2B5EF4-FFF2-40B4-BE49-F238E27FC236}">
                    <a16:creationId xmlns:a16="http://schemas.microsoft.com/office/drawing/2014/main" xmlns="" id="{F0991BC9-21DF-406A-A896-1643B3C59E2F}"/>
                  </a:ext>
                </a:extLst>
              </p:cNvPr>
              <p:cNvSpPr txBox="1"/>
              <p:nvPr/>
            </p:nvSpPr>
            <p:spPr>
              <a:xfrm>
                <a:off x="4648956" y="1032190"/>
                <a:ext cx="5059680" cy="53403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marR="0" lvl="0" indent="0" algn="l" defTabSz="914400" rtl="0" eaLnBrk="1" fontAlgn="base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ClrTx/>
                  <a:buSzTx/>
                  <a:buFont typeface="Wingdings" panose="05000000000000000000" charset="0"/>
                  <a:buNone/>
                  <a:defRPr/>
                </a:pPr>
                <a:r>
                  <a:rPr lang="zh-CN" altLang="en-US" sz="320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信息安全斗争的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rgbClr val="FFFF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技术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和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rgbClr val="FFFF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艺术</a:t>
                </a:r>
              </a:p>
            </p:txBody>
          </p:sp>
        </p:grpSp>
        <p:grpSp>
          <p:nvGrpSpPr>
            <p:cNvPr id="9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  <a:extLst>
                <a:ext uri="{FF2B5EF4-FFF2-40B4-BE49-F238E27FC236}">
                  <a16:creationId xmlns:a16="http://schemas.microsoft.com/office/drawing/2014/main" xmlns="" id="{3020F6F2-99B7-4244-AAFD-EB793FE35808}"/>
                </a:ext>
              </a:extLst>
            </p:cNvPr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0" name="ïṥļîḋè">
                <a:extLst>
                  <a:ext uri="{FF2B5EF4-FFF2-40B4-BE49-F238E27FC236}">
                    <a16:creationId xmlns:a16="http://schemas.microsoft.com/office/drawing/2014/main" xmlns="" id="{A78CA423-414B-403B-9338-C243D29286CB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íṣḻíďe">
                <a:extLst>
                  <a:ext uri="{FF2B5EF4-FFF2-40B4-BE49-F238E27FC236}">
                    <a16:creationId xmlns:a16="http://schemas.microsoft.com/office/drawing/2014/main" xmlns="" id="{A4CE90C1-43EB-41B5-8B83-682619D05303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íś1îḍê">
                <a:extLst>
                  <a:ext uri="{FF2B5EF4-FFF2-40B4-BE49-F238E27FC236}">
                    <a16:creationId xmlns:a16="http://schemas.microsoft.com/office/drawing/2014/main" xmlns="" id="{4133DD37-55E9-42AE-921B-E9AF546336BC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š1ïḍe">
                <a:extLst>
                  <a:ext uri="{FF2B5EF4-FFF2-40B4-BE49-F238E27FC236}">
                    <a16:creationId xmlns:a16="http://schemas.microsoft.com/office/drawing/2014/main" xmlns="" id="{8F9C35A0-B727-4A66-BE0C-BB549D776AE8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ísḻiḍè">
                <a:extLst>
                  <a:ext uri="{FF2B5EF4-FFF2-40B4-BE49-F238E27FC236}">
                    <a16:creationId xmlns:a16="http://schemas.microsoft.com/office/drawing/2014/main" xmlns="" id="{2B637EEC-81CD-4D3D-A29B-6226B5DBDF83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iSlïḓe">
                <a:extLst>
                  <a:ext uri="{FF2B5EF4-FFF2-40B4-BE49-F238E27FC236}">
                    <a16:creationId xmlns:a16="http://schemas.microsoft.com/office/drawing/2014/main" xmlns="" id="{6016B90F-133A-4943-B1DD-5F0A4A5297E2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iṣļidé">
                <a:extLst>
                  <a:ext uri="{FF2B5EF4-FFF2-40B4-BE49-F238E27FC236}">
                    <a16:creationId xmlns:a16="http://schemas.microsoft.com/office/drawing/2014/main" xmlns="" id="{F0351141-0149-4883-8F84-6A9749B26E14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liḋe">
                <a:extLst>
                  <a:ext uri="{FF2B5EF4-FFF2-40B4-BE49-F238E27FC236}">
                    <a16:creationId xmlns:a16="http://schemas.microsoft.com/office/drawing/2014/main" xmlns="" id="{C15DC9C2-190B-4A6B-BCF6-AECEBE7F39D6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îśḷíḓé">
                <a:extLst>
                  <a:ext uri="{FF2B5EF4-FFF2-40B4-BE49-F238E27FC236}">
                    <a16:creationId xmlns:a16="http://schemas.microsoft.com/office/drawing/2014/main" xmlns="" id="{E3296CEE-B587-4B89-92B6-6888D60C8E39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S1îḋe">
                <a:extLst>
                  <a:ext uri="{FF2B5EF4-FFF2-40B4-BE49-F238E27FC236}">
                    <a16:creationId xmlns:a16="http://schemas.microsoft.com/office/drawing/2014/main" xmlns="" id="{FC9B3B7F-8B38-4CCF-B791-F3C6A3DA7832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ś1íḍê">
                <a:extLst>
                  <a:ext uri="{FF2B5EF4-FFF2-40B4-BE49-F238E27FC236}">
                    <a16:creationId xmlns:a16="http://schemas.microsoft.com/office/drawing/2014/main" xmlns="" id="{B89C37EA-D8CB-4B9C-A37B-81395BC101F8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ṡļïḋé">
                <a:extLst>
                  <a:ext uri="{FF2B5EF4-FFF2-40B4-BE49-F238E27FC236}">
                    <a16:creationId xmlns:a16="http://schemas.microsoft.com/office/drawing/2014/main" xmlns="" id="{2ED58D04-5A88-48E0-A3A5-A50844299849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Sḷîḓè">
                <a:extLst>
                  <a:ext uri="{FF2B5EF4-FFF2-40B4-BE49-F238E27FC236}">
                    <a16:creationId xmlns:a16="http://schemas.microsoft.com/office/drawing/2014/main" xmlns="" id="{6E21F8D3-0EC0-4246-814D-4B433A5AFC8F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ï$ḷïḑe">
                <a:extLst>
                  <a:ext uri="{FF2B5EF4-FFF2-40B4-BE49-F238E27FC236}">
                    <a16:creationId xmlns:a16="http://schemas.microsoft.com/office/drawing/2014/main" xmlns="" id="{C26B3032-1F1A-459F-AB99-9BB79942E93B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ŝlïḋé">
                <a:extLst>
                  <a:ext uri="{FF2B5EF4-FFF2-40B4-BE49-F238E27FC236}">
                    <a16:creationId xmlns:a16="http://schemas.microsoft.com/office/drawing/2014/main" xmlns="" id="{37508309-AF5C-40EA-9A63-DF68B43F3860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ŝlîḍê">
                <a:extLst>
                  <a:ext uri="{FF2B5EF4-FFF2-40B4-BE49-F238E27FC236}">
                    <a16:creationId xmlns:a16="http://schemas.microsoft.com/office/drawing/2014/main" xmlns="" id="{8F9B1F5A-E747-4CB3-9817-518649E736A4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ŝḷíḋê">
                <a:extLst>
                  <a:ext uri="{FF2B5EF4-FFF2-40B4-BE49-F238E27FC236}">
                    <a16:creationId xmlns:a16="http://schemas.microsoft.com/office/drawing/2014/main" xmlns="" id="{D284D12B-4B7F-41FD-BFD8-38A08F967CC8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ŝḻidê">
                <a:extLst>
                  <a:ext uri="{FF2B5EF4-FFF2-40B4-BE49-F238E27FC236}">
                    <a16:creationId xmlns:a16="http://schemas.microsoft.com/office/drawing/2014/main" xmlns="" id="{FAB06628-104C-43A7-9087-6E5DDF5BFD1C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$lîḑe">
                <a:extLst>
                  <a:ext uri="{FF2B5EF4-FFF2-40B4-BE49-F238E27FC236}">
                    <a16:creationId xmlns:a16="http://schemas.microsoft.com/office/drawing/2014/main" xmlns="" id="{0D52843E-52A9-4F68-A560-557854529EF0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ṧļïḓé">
                <a:extLst>
                  <a:ext uri="{FF2B5EF4-FFF2-40B4-BE49-F238E27FC236}">
                    <a16:creationId xmlns:a16="http://schemas.microsoft.com/office/drawing/2014/main" xmlns="" id="{38396452-A2FF-4734-90CC-31E66D155296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ïs1ïḓé">
                <a:extLst>
                  <a:ext uri="{FF2B5EF4-FFF2-40B4-BE49-F238E27FC236}">
                    <a16:creationId xmlns:a16="http://schemas.microsoft.com/office/drawing/2014/main" xmlns="" id="{8BD645F1-C52E-4560-AC59-FECF69F1542B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ṣļide">
                <a:extLst>
                  <a:ext uri="{FF2B5EF4-FFF2-40B4-BE49-F238E27FC236}">
                    <a16:creationId xmlns:a16="http://schemas.microsoft.com/office/drawing/2014/main" xmlns="" id="{10C829B6-45C0-44E2-97FB-A2650210BD6B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ṣ1ïḋê">
                <a:extLst>
                  <a:ext uri="{FF2B5EF4-FFF2-40B4-BE49-F238E27FC236}">
                    <a16:creationId xmlns:a16="http://schemas.microsoft.com/office/drawing/2014/main" xmlns="" id="{CCC8E27B-0100-407C-8DA7-8899492E37EF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ṣļíde">
                <a:extLst>
                  <a:ext uri="{FF2B5EF4-FFF2-40B4-BE49-F238E27FC236}">
                    <a16:creationId xmlns:a16="http://schemas.microsoft.com/office/drawing/2014/main" xmlns="" id="{3E45B817-8C64-486B-8AF4-CE19F90820DF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ṩ1íḋé">
                <a:extLst>
                  <a:ext uri="{FF2B5EF4-FFF2-40B4-BE49-F238E27FC236}">
                    <a16:creationId xmlns:a16="http://schemas.microsoft.com/office/drawing/2014/main" xmlns="" id="{21B60CE9-2FAC-4B74-9BE9-8BDD342A15A1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ṥḻiḍe">
                <a:extLst>
                  <a:ext uri="{FF2B5EF4-FFF2-40B4-BE49-F238E27FC236}">
                    <a16:creationId xmlns:a16="http://schemas.microsoft.com/office/drawing/2014/main" xmlns="" id="{CBA9ACE4-F501-40E4-92DA-14A32D493D4C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ŝ1íḓè">
                <a:extLst>
                  <a:ext uri="{FF2B5EF4-FFF2-40B4-BE49-F238E27FC236}">
                    <a16:creationId xmlns:a16="http://schemas.microsoft.com/office/drawing/2014/main" xmlns="" id="{C0853D18-DA84-41FC-A97A-C683072866EC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ŝlíďe">
                <a:extLst>
                  <a:ext uri="{FF2B5EF4-FFF2-40B4-BE49-F238E27FC236}">
                    <a16:creationId xmlns:a16="http://schemas.microsoft.com/office/drawing/2014/main" xmlns="" id="{A2AF1B08-7BB4-40FF-A2B8-58B1336AA768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iṡľïḓe">
                <a:extLst>
                  <a:ext uri="{FF2B5EF4-FFF2-40B4-BE49-F238E27FC236}">
                    <a16:creationId xmlns:a16="http://schemas.microsoft.com/office/drawing/2014/main" xmlns="" id="{C50F8926-A9A3-45AE-BF88-EFED7BEE985B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ṡ1ïḍè">
                <a:extLst>
                  <a:ext uri="{FF2B5EF4-FFF2-40B4-BE49-F238E27FC236}">
                    <a16:creationId xmlns:a16="http://schemas.microsoft.com/office/drawing/2014/main" xmlns="" id="{0E8BA413-7B3D-4136-9077-0DAB67E9D295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îsľïďè">
                <a:extLst>
                  <a:ext uri="{FF2B5EF4-FFF2-40B4-BE49-F238E27FC236}">
                    <a16:creationId xmlns:a16="http://schemas.microsoft.com/office/drawing/2014/main" xmlns="" id="{ED27B771-FA2C-4A8A-B0AF-50F2DDF4F52D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ŝ1ïďé">
                <a:extLst>
                  <a:ext uri="{FF2B5EF4-FFF2-40B4-BE49-F238E27FC236}">
                    <a16:creationId xmlns:a16="http://schemas.microsoft.com/office/drawing/2014/main" xmlns="" id="{BD4FCF47-ED73-4227-A1FC-2EDF1F4D5976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ṧḻidè">
                <a:extLst>
                  <a:ext uri="{FF2B5EF4-FFF2-40B4-BE49-F238E27FC236}">
                    <a16:creationId xmlns:a16="http://schemas.microsoft.com/office/drawing/2014/main" xmlns="" id="{731A7C03-9D33-41E4-9278-2AE3FC99D043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ïsļiḋê">
                <a:extLst>
                  <a:ext uri="{FF2B5EF4-FFF2-40B4-BE49-F238E27FC236}">
                    <a16:creationId xmlns:a16="http://schemas.microsoft.com/office/drawing/2014/main" xmlns="" id="{569F1057-4903-45DD-AE43-E6AAB67A36FE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íṡḷîde">
                <a:extLst>
                  <a:ext uri="{FF2B5EF4-FFF2-40B4-BE49-F238E27FC236}">
                    <a16:creationId xmlns:a16="http://schemas.microsoft.com/office/drawing/2014/main" xmlns="" id="{AC5B994A-4571-4085-9D4E-E116ABDF7644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Slîďé">
                <a:extLst>
                  <a:ext uri="{FF2B5EF4-FFF2-40B4-BE49-F238E27FC236}">
                    <a16:creationId xmlns:a16="http://schemas.microsoft.com/office/drawing/2014/main" xmlns="" id="{90A1B9F1-C9F7-4AF0-BAC7-A06B3A16C215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iṥḷîde">
                <a:extLst>
                  <a:ext uri="{FF2B5EF4-FFF2-40B4-BE49-F238E27FC236}">
                    <a16:creationId xmlns:a16="http://schemas.microsoft.com/office/drawing/2014/main" xmlns="" id="{2F967A0A-8C3C-4B04-86E1-DA2917041987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ïSļïďe">
                <a:extLst>
                  <a:ext uri="{FF2B5EF4-FFF2-40B4-BE49-F238E27FC236}">
                    <a16:creationId xmlns:a16="http://schemas.microsoft.com/office/drawing/2014/main" xmlns="" id="{95B56FC9-E4DC-407D-8A26-F252DE47B2D1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iṧľîďè">
                <a:extLst>
                  <a:ext uri="{FF2B5EF4-FFF2-40B4-BE49-F238E27FC236}">
                    <a16:creationId xmlns:a16="http://schemas.microsoft.com/office/drawing/2014/main" xmlns="" id="{9A357DF2-8E2B-4F7D-A120-E869296BB1D4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ṩḻîḍé">
                <a:extLst>
                  <a:ext uri="{FF2B5EF4-FFF2-40B4-BE49-F238E27FC236}">
                    <a16:creationId xmlns:a16="http://schemas.microsoft.com/office/drawing/2014/main" xmlns="" id="{D86757B4-E324-40F9-B364-9297B9BD8AFD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ïṩḷiďê">
                <a:extLst>
                  <a:ext uri="{FF2B5EF4-FFF2-40B4-BE49-F238E27FC236}">
                    <a16:creationId xmlns:a16="http://schemas.microsoft.com/office/drawing/2014/main" xmlns="" id="{15E3D40D-46D2-4977-BBCC-206F4F357B76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ísḻídè">
                <a:extLst>
                  <a:ext uri="{FF2B5EF4-FFF2-40B4-BE49-F238E27FC236}">
                    <a16:creationId xmlns:a16="http://schemas.microsoft.com/office/drawing/2014/main" xmlns="" id="{87062061-9538-4E07-B55A-99D58E897994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îśḻíde">
                <a:extLst>
                  <a:ext uri="{FF2B5EF4-FFF2-40B4-BE49-F238E27FC236}">
                    <a16:creationId xmlns:a16="http://schemas.microsoft.com/office/drawing/2014/main" xmlns="" id="{283310B8-910F-4C13-A397-1EA6872EDE65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ľîḍe">
                <a:extLst>
                  <a:ext uri="{FF2B5EF4-FFF2-40B4-BE49-F238E27FC236}">
                    <a16:creationId xmlns:a16="http://schemas.microsoft.com/office/drawing/2014/main" xmlns="" id="{E9655BCC-3B8A-4901-9F96-C3EF25EA4283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îś1ïdè">
                <a:extLst>
                  <a:ext uri="{FF2B5EF4-FFF2-40B4-BE49-F238E27FC236}">
                    <a16:creationId xmlns:a16="http://schemas.microsoft.com/office/drawing/2014/main" xmlns="" id="{1E8CC125-6D57-40FC-B3BB-6B518AE8746A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ṥ1íďé">
                <a:extLst>
                  <a:ext uri="{FF2B5EF4-FFF2-40B4-BE49-F238E27FC236}">
                    <a16:creationId xmlns:a16="http://schemas.microsoft.com/office/drawing/2014/main" xmlns="" id="{0C61C18D-4779-49CE-8CDD-126BE382309C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îṧ1îḍé">
                <a:extLst>
                  <a:ext uri="{FF2B5EF4-FFF2-40B4-BE49-F238E27FC236}">
                    <a16:creationId xmlns:a16="http://schemas.microsoft.com/office/drawing/2014/main" xmlns="" id="{06BB5D5B-50A1-46BE-894A-32356269BA2E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šḷïdé">
                <a:extLst>
                  <a:ext uri="{FF2B5EF4-FFF2-40B4-BE49-F238E27FC236}">
                    <a16:creationId xmlns:a16="http://schemas.microsoft.com/office/drawing/2014/main" xmlns="" id="{0A2D9257-A05C-4D44-990E-6365E1693B15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ṩlîḋe">
                <a:extLst>
                  <a:ext uri="{FF2B5EF4-FFF2-40B4-BE49-F238E27FC236}">
                    <a16:creationId xmlns:a16="http://schemas.microsoft.com/office/drawing/2014/main" xmlns="" id="{A85B244F-38B9-457F-9A08-6591F54586D5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1îḍé">
                <a:extLst>
                  <a:ext uri="{FF2B5EF4-FFF2-40B4-BE49-F238E27FC236}">
                    <a16:creationId xmlns:a16="http://schemas.microsoft.com/office/drawing/2014/main" xmlns="" id="{54A568C3-C060-4BA1-B65E-A3AD739C6D33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ïṩ1îḑé">
                <a:extLst>
                  <a:ext uri="{FF2B5EF4-FFF2-40B4-BE49-F238E27FC236}">
                    <a16:creationId xmlns:a16="http://schemas.microsoft.com/office/drawing/2014/main" xmlns="" id="{63B351CA-8F20-40AF-A161-4F9897CECE41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íślíḓè">
                <a:extLst>
                  <a:ext uri="{FF2B5EF4-FFF2-40B4-BE49-F238E27FC236}">
                    <a16:creationId xmlns:a16="http://schemas.microsoft.com/office/drawing/2014/main" xmlns="" id="{8C3ACB9A-0650-4936-85F4-D6ECB71CCA0D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iŝḻïḑé">
                <a:extLst>
                  <a:ext uri="{FF2B5EF4-FFF2-40B4-BE49-F238E27FC236}">
                    <a16:creationId xmlns:a16="http://schemas.microsoft.com/office/drawing/2014/main" xmlns="" id="{D1482182-9947-496C-A187-7C9E57674644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íṧ1íḑé">
                <a:extLst>
                  <a:ext uri="{FF2B5EF4-FFF2-40B4-BE49-F238E27FC236}">
                    <a16:creationId xmlns:a16="http://schemas.microsoft.com/office/drawing/2014/main" xmlns="" id="{F196BFAE-37BE-4AB2-9455-73DCAC28C142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sľïḋê">
                <a:extLst>
                  <a:ext uri="{FF2B5EF4-FFF2-40B4-BE49-F238E27FC236}">
                    <a16:creationId xmlns:a16="http://schemas.microsoft.com/office/drawing/2014/main" xmlns="" id="{11951683-5F24-4348-8DC1-D74606293EC7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îSľíďe">
                <a:extLst>
                  <a:ext uri="{FF2B5EF4-FFF2-40B4-BE49-F238E27FC236}">
                    <a16:creationId xmlns:a16="http://schemas.microsoft.com/office/drawing/2014/main" xmlns="" id="{047229BA-2633-4418-BA4A-35245B4B4008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îṣliḍê">
                <a:extLst>
                  <a:ext uri="{FF2B5EF4-FFF2-40B4-BE49-F238E27FC236}">
                    <a16:creationId xmlns:a16="http://schemas.microsoft.com/office/drawing/2014/main" xmlns="" id="{EB410830-01BD-4F51-B2D3-A8C7E64AAC12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sļiḍè">
                <a:extLst>
                  <a:ext uri="{FF2B5EF4-FFF2-40B4-BE49-F238E27FC236}">
                    <a16:creationId xmlns:a16="http://schemas.microsoft.com/office/drawing/2014/main" xmlns="" id="{D97F9D5C-7621-4626-9DD7-78440B7BE209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śļídé">
                <a:extLst>
                  <a:ext uri="{FF2B5EF4-FFF2-40B4-BE49-F238E27FC236}">
                    <a16:creationId xmlns:a16="http://schemas.microsoft.com/office/drawing/2014/main" xmlns="" id="{CDBCE643-3E45-439E-B2D0-9D93176E103A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îṡḻîḍé">
                <a:extLst>
                  <a:ext uri="{FF2B5EF4-FFF2-40B4-BE49-F238E27FC236}">
                    <a16:creationId xmlns:a16="http://schemas.microsoft.com/office/drawing/2014/main" xmlns="" id="{E2786D01-E3D3-4D59-BB3E-2AAAD4A860AC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íṩ1íḓé">
                <a:extLst>
                  <a:ext uri="{FF2B5EF4-FFF2-40B4-BE49-F238E27FC236}">
                    <a16:creationId xmlns:a16="http://schemas.microsoft.com/office/drawing/2014/main" xmlns="" id="{26FFB500-8DA1-4E7B-B1B3-59BA71797ABC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ṧḻïḋê">
                <a:extLst>
                  <a:ext uri="{FF2B5EF4-FFF2-40B4-BE49-F238E27FC236}">
                    <a16:creationId xmlns:a16="http://schemas.microsoft.com/office/drawing/2014/main" xmlns="" id="{F82ACA48-0E94-437A-AA57-6B02F9B9F15B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íṡľíďè">
                <a:extLst>
                  <a:ext uri="{FF2B5EF4-FFF2-40B4-BE49-F238E27FC236}">
                    <a16:creationId xmlns:a16="http://schemas.microsoft.com/office/drawing/2014/main" xmlns="" id="{4149CBE9-2E72-45AE-974E-AD9332A8066A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ïSļïďê">
                <a:extLst>
                  <a:ext uri="{FF2B5EF4-FFF2-40B4-BE49-F238E27FC236}">
                    <a16:creationId xmlns:a16="http://schemas.microsoft.com/office/drawing/2014/main" xmlns="" id="{816F8A65-AE3A-456A-8F1A-B1F87EBD0E9D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ís1ïḓè">
                <a:extLst>
                  <a:ext uri="{FF2B5EF4-FFF2-40B4-BE49-F238E27FC236}">
                    <a16:creationId xmlns:a16="http://schemas.microsoft.com/office/drawing/2014/main" xmlns="" id="{85FF0BA1-2D88-4B1A-9D05-CCD791A52902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iS1îďê">
                <a:extLst>
                  <a:ext uri="{FF2B5EF4-FFF2-40B4-BE49-F238E27FC236}">
                    <a16:creationId xmlns:a16="http://schemas.microsoft.com/office/drawing/2014/main" xmlns="" id="{088808B7-9371-4B8A-971E-39884720AA4F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šľïdé">
                <a:extLst>
                  <a:ext uri="{FF2B5EF4-FFF2-40B4-BE49-F238E27FC236}">
                    <a16:creationId xmlns:a16="http://schemas.microsoft.com/office/drawing/2014/main" xmlns="" id="{DCA018BE-B628-4D8F-AFE5-2B712E701EA3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îs1îdé">
                <a:extLst>
                  <a:ext uri="{FF2B5EF4-FFF2-40B4-BE49-F238E27FC236}">
                    <a16:creationId xmlns:a16="http://schemas.microsoft.com/office/drawing/2014/main" xmlns="" id="{01C09BA4-D545-4B9A-AEC4-D401C43467EE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iśľîḑè">
                <a:extLst>
                  <a:ext uri="{FF2B5EF4-FFF2-40B4-BE49-F238E27FC236}">
                    <a16:creationId xmlns:a16="http://schemas.microsoft.com/office/drawing/2014/main" xmlns="" id="{537DB2A2-7128-43CA-A2BB-0A580C2464F4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ṡļidé">
                <a:extLst>
                  <a:ext uri="{FF2B5EF4-FFF2-40B4-BE49-F238E27FC236}">
                    <a16:creationId xmlns:a16="http://schemas.microsoft.com/office/drawing/2014/main" xmlns="" id="{A96D5025-96FB-430F-9DF8-89EC5E59E1C1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îš1íďe">
                <a:extLst>
                  <a:ext uri="{FF2B5EF4-FFF2-40B4-BE49-F238E27FC236}">
                    <a16:creationId xmlns:a16="http://schemas.microsoft.com/office/drawing/2014/main" xmlns="" id="{D7B1D498-4121-482C-825F-6C8B860F6A37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ïŝļíḍe">
                <a:extLst>
                  <a:ext uri="{FF2B5EF4-FFF2-40B4-BE49-F238E27FC236}">
                    <a16:creationId xmlns:a16="http://schemas.microsoft.com/office/drawing/2014/main" xmlns="" id="{AE229511-9FC0-4DB6-84C4-DFEA756A5C91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şḻïḋê">
                <a:extLst>
                  <a:ext uri="{FF2B5EF4-FFF2-40B4-BE49-F238E27FC236}">
                    <a16:creationId xmlns:a16="http://schemas.microsoft.com/office/drawing/2014/main" xmlns="" id="{7BA1A8EF-9157-49F9-992A-37A6F3D1E884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ïŝ1íḓè">
                <a:extLst>
                  <a:ext uri="{FF2B5EF4-FFF2-40B4-BE49-F238E27FC236}">
                    <a16:creationId xmlns:a16="http://schemas.microsoft.com/office/drawing/2014/main" xmlns="" id="{081F3C99-2BBA-4EA6-A65A-BBBF884B48ED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ṩľîḑè">
                <a:extLst>
                  <a:ext uri="{FF2B5EF4-FFF2-40B4-BE49-F238E27FC236}">
                    <a16:creationId xmlns:a16="http://schemas.microsoft.com/office/drawing/2014/main" xmlns="" id="{70BA03D4-43F6-4E0E-8FEF-57AD6549B2B7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íŝḷïḋè">
                <a:extLst>
                  <a:ext uri="{FF2B5EF4-FFF2-40B4-BE49-F238E27FC236}">
                    <a16:creationId xmlns:a16="http://schemas.microsoft.com/office/drawing/2014/main" xmlns="" id="{C70CD80E-8B1E-4618-A3BD-E816CAA71862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$lïḓè">
                <a:extLst>
                  <a:ext uri="{FF2B5EF4-FFF2-40B4-BE49-F238E27FC236}">
                    <a16:creationId xmlns:a16="http://schemas.microsoft.com/office/drawing/2014/main" xmlns="" id="{CF759576-5EF6-43FE-AEC2-732A5980911F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iŝḻíḑé">
                <a:extLst>
                  <a:ext uri="{FF2B5EF4-FFF2-40B4-BE49-F238E27FC236}">
                    <a16:creationId xmlns:a16="http://schemas.microsoft.com/office/drawing/2014/main" xmlns="" id="{CFDED262-03F1-4FBD-A8D6-ABAEEA5E5B9A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s1ïdè">
                <a:extLst>
                  <a:ext uri="{FF2B5EF4-FFF2-40B4-BE49-F238E27FC236}">
                    <a16:creationId xmlns:a16="http://schemas.microsoft.com/office/drawing/2014/main" xmlns="" id="{8DE881CA-3094-4614-898C-F1A07CE89D9D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îś1îḍè">
                <a:extLst>
                  <a:ext uri="{FF2B5EF4-FFF2-40B4-BE49-F238E27FC236}">
                    <a16:creationId xmlns:a16="http://schemas.microsoft.com/office/drawing/2014/main" xmlns="" id="{21232A3E-3720-418E-875C-452BC74C3698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î$1idé">
                <a:extLst>
                  <a:ext uri="{FF2B5EF4-FFF2-40B4-BE49-F238E27FC236}">
                    <a16:creationId xmlns:a16="http://schemas.microsoft.com/office/drawing/2014/main" xmlns="" id="{5517BB7D-3C54-44B3-84C3-6FD5F03C8828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ḷîḋe">
                <a:extLst>
                  <a:ext uri="{FF2B5EF4-FFF2-40B4-BE49-F238E27FC236}">
                    <a16:creationId xmlns:a16="http://schemas.microsoft.com/office/drawing/2014/main" xmlns="" id="{27CFFD72-3549-44A5-95BD-D09984C3F324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šḻîḋe">
                <a:extLst>
                  <a:ext uri="{FF2B5EF4-FFF2-40B4-BE49-F238E27FC236}">
                    <a16:creationId xmlns:a16="http://schemas.microsoft.com/office/drawing/2014/main" xmlns="" id="{C42F44FB-AEC8-4E5B-A158-F900E61A9939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ŝḻïdé">
                <a:extLst>
                  <a:ext uri="{FF2B5EF4-FFF2-40B4-BE49-F238E27FC236}">
                    <a16:creationId xmlns:a16="http://schemas.microsoft.com/office/drawing/2014/main" xmlns="" id="{0B8738F3-DF4A-45EC-90C2-B508B91EA506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íṥļíḍê">
                <a:extLst>
                  <a:ext uri="{FF2B5EF4-FFF2-40B4-BE49-F238E27FC236}">
                    <a16:creationId xmlns:a16="http://schemas.microsoft.com/office/drawing/2014/main" xmlns="" id="{EBB574EE-F7AE-46C5-A76E-F86E60707E89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é">
                <a:extLst>
                  <a:ext uri="{FF2B5EF4-FFF2-40B4-BE49-F238E27FC236}">
                    <a16:creationId xmlns:a16="http://schemas.microsoft.com/office/drawing/2014/main" xmlns="" id="{17A47FAC-32B6-4BBA-91F3-909C19F94852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sļiďè">
                <a:extLst>
                  <a:ext uri="{FF2B5EF4-FFF2-40B4-BE49-F238E27FC236}">
                    <a16:creationId xmlns:a16="http://schemas.microsoft.com/office/drawing/2014/main" xmlns="" id="{CED0B08D-0999-4BEC-9B51-A2E60C4E9BE4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ïşḻïḋe">
                <a:extLst>
                  <a:ext uri="{FF2B5EF4-FFF2-40B4-BE49-F238E27FC236}">
                    <a16:creationId xmlns:a16="http://schemas.microsoft.com/office/drawing/2014/main" xmlns="" id="{0290BC1C-0AC3-4C03-9043-17AA95833EB4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1ïdé">
                <a:extLst>
                  <a:ext uri="{FF2B5EF4-FFF2-40B4-BE49-F238E27FC236}">
                    <a16:creationId xmlns:a16="http://schemas.microsoft.com/office/drawing/2014/main" xmlns="" id="{34580AD6-452C-448B-AA9C-CB4CB94F578A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1îḑè">
                <a:extLst>
                  <a:ext uri="{FF2B5EF4-FFF2-40B4-BE49-F238E27FC236}">
                    <a16:creationId xmlns:a16="http://schemas.microsoft.com/office/drawing/2014/main" xmlns="" id="{7A3517D3-0191-4C92-A95F-6C27FB474779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ḷïḍe">
                <a:extLst>
                  <a:ext uri="{FF2B5EF4-FFF2-40B4-BE49-F238E27FC236}">
                    <a16:creationId xmlns:a16="http://schemas.microsoft.com/office/drawing/2014/main" xmlns="" id="{15ACA25C-329A-44A0-9AB4-8B2ADF140A2C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ṧļíḍe">
                <a:extLst>
                  <a:ext uri="{FF2B5EF4-FFF2-40B4-BE49-F238E27FC236}">
                    <a16:creationId xmlns:a16="http://schemas.microsoft.com/office/drawing/2014/main" xmlns="" id="{6DC686F3-25E5-414D-98EE-8B42BDB2C35D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íṩḷíde">
                <a:extLst>
                  <a:ext uri="{FF2B5EF4-FFF2-40B4-BE49-F238E27FC236}">
                    <a16:creationId xmlns:a16="http://schemas.microsoft.com/office/drawing/2014/main" xmlns="" id="{7BFF3970-2F0A-4128-A5E3-606386B3F867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ṡlíḓè">
                <a:extLst>
                  <a:ext uri="{FF2B5EF4-FFF2-40B4-BE49-F238E27FC236}">
                    <a16:creationId xmlns:a16="http://schemas.microsoft.com/office/drawing/2014/main" xmlns="" id="{5E8D28F0-FAB2-495E-A8BE-5C0ED4BE065C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ï$1iḋé">
                <a:extLst>
                  <a:ext uri="{FF2B5EF4-FFF2-40B4-BE49-F238E27FC236}">
                    <a16:creationId xmlns:a16="http://schemas.microsoft.com/office/drawing/2014/main" xmlns="" id="{D08B43B8-FE22-487C-B3C6-DCEB9E6C05F7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ŝľiďê">
                <a:extLst>
                  <a:ext uri="{FF2B5EF4-FFF2-40B4-BE49-F238E27FC236}">
                    <a16:creationId xmlns:a16="http://schemas.microsoft.com/office/drawing/2014/main" xmlns="" id="{FBFB3358-8D84-4DC4-B8B4-DA30D34A8C2F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Sļïḑé">
                <a:extLst>
                  <a:ext uri="{FF2B5EF4-FFF2-40B4-BE49-F238E27FC236}">
                    <a16:creationId xmlns:a16="http://schemas.microsoft.com/office/drawing/2014/main" xmlns="" id="{53D53B3D-ACDF-4BD5-9D6A-3FA7E033C5A4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î$ľïḑé">
                <a:extLst>
                  <a:ext uri="{FF2B5EF4-FFF2-40B4-BE49-F238E27FC236}">
                    <a16:creationId xmlns:a16="http://schemas.microsoft.com/office/drawing/2014/main" xmlns="" id="{9B3B4BA2-5605-4CF3-8626-7CBE927D2205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sḷïďè">
                <a:extLst>
                  <a:ext uri="{FF2B5EF4-FFF2-40B4-BE49-F238E27FC236}">
                    <a16:creationId xmlns:a16="http://schemas.microsoft.com/office/drawing/2014/main" xmlns="" id="{894E4798-3C59-49DD-9DBF-D3B12B46C8BC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ṧlíďe">
                <a:extLst>
                  <a:ext uri="{FF2B5EF4-FFF2-40B4-BE49-F238E27FC236}">
                    <a16:creationId xmlns:a16="http://schemas.microsoft.com/office/drawing/2014/main" xmlns="" id="{A5E0DB52-5B34-46E2-844A-FE7C8A2152E9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iśļïďé">
                <a:extLst>
                  <a:ext uri="{FF2B5EF4-FFF2-40B4-BE49-F238E27FC236}">
                    <a16:creationId xmlns:a16="http://schemas.microsoft.com/office/drawing/2014/main" xmlns="" id="{EEE127BB-5971-429B-A01A-DDBB9C2F7F62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śľïḓê">
                <a:extLst>
                  <a:ext uri="{FF2B5EF4-FFF2-40B4-BE49-F238E27FC236}">
                    <a16:creationId xmlns:a16="http://schemas.microsoft.com/office/drawing/2014/main" xmlns="" id="{2B71BBB8-CB27-422A-9563-5E467DFE3161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šḷïḑé">
                <a:extLst>
                  <a:ext uri="{FF2B5EF4-FFF2-40B4-BE49-F238E27FC236}">
                    <a16:creationId xmlns:a16="http://schemas.microsoft.com/office/drawing/2014/main" xmlns="" id="{BE59FB79-30F4-4552-B77B-0CC2BCB83805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işḷîde">
                <a:extLst>
                  <a:ext uri="{FF2B5EF4-FFF2-40B4-BE49-F238E27FC236}">
                    <a16:creationId xmlns:a16="http://schemas.microsoft.com/office/drawing/2014/main" xmlns="" id="{8FF29F0C-28D7-4635-A60D-7AAE729487EE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ïṥḷiďe">
                <a:extLst>
                  <a:ext uri="{FF2B5EF4-FFF2-40B4-BE49-F238E27FC236}">
                    <a16:creationId xmlns:a16="http://schemas.microsoft.com/office/drawing/2014/main" xmlns="" id="{FF24C0E9-ABC7-4214-9FA5-DACABF728E64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îṩ1íḓè">
                <a:extLst>
                  <a:ext uri="{FF2B5EF4-FFF2-40B4-BE49-F238E27FC236}">
                    <a16:creationId xmlns:a16="http://schemas.microsoft.com/office/drawing/2014/main" xmlns="" id="{BB2FE48F-34E4-463C-AB88-F2D9AC60065F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ïṧľîḋè">
                <a:extLst>
                  <a:ext uri="{FF2B5EF4-FFF2-40B4-BE49-F238E27FC236}">
                    <a16:creationId xmlns:a16="http://schemas.microsoft.com/office/drawing/2014/main" xmlns="" id="{1A1734A6-62A3-4EA8-9E1F-E0FF13036846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i$ľîḍe">
                <a:extLst>
                  <a:ext uri="{FF2B5EF4-FFF2-40B4-BE49-F238E27FC236}">
                    <a16:creationId xmlns:a16="http://schemas.microsoft.com/office/drawing/2014/main" xmlns="" id="{8011B05C-396B-46D5-8B3E-73B3DDC56397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îṩ1îḋe">
                <a:extLst>
                  <a:ext uri="{FF2B5EF4-FFF2-40B4-BE49-F238E27FC236}">
                    <a16:creationId xmlns:a16="http://schemas.microsoft.com/office/drawing/2014/main" xmlns="" id="{AC574E88-F45F-43FF-970F-BDD06161C3E1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íṥlíďè">
                <a:extLst>
                  <a:ext uri="{FF2B5EF4-FFF2-40B4-BE49-F238E27FC236}">
                    <a16:creationId xmlns:a16="http://schemas.microsoft.com/office/drawing/2014/main" xmlns="" id="{94127DB0-CCBE-4479-B431-64B94F29D21A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iṣlíḋè">
                <a:extLst>
                  <a:ext uri="{FF2B5EF4-FFF2-40B4-BE49-F238E27FC236}">
                    <a16:creationId xmlns:a16="http://schemas.microsoft.com/office/drawing/2014/main" xmlns="" id="{1261A9DB-973A-4F54-88DB-04FB711E9738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$líḓê">
                <a:extLst>
                  <a:ext uri="{FF2B5EF4-FFF2-40B4-BE49-F238E27FC236}">
                    <a16:creationId xmlns:a16="http://schemas.microsoft.com/office/drawing/2014/main" xmlns="" id="{87B9FC52-B402-4F62-8AEC-E6FCF9549B06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śḷíḍê">
                <a:extLst>
                  <a:ext uri="{FF2B5EF4-FFF2-40B4-BE49-F238E27FC236}">
                    <a16:creationId xmlns:a16="http://schemas.microsoft.com/office/drawing/2014/main" xmlns="" id="{79D43467-9D3D-4429-9957-2E928E2BDA70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ï$1îḑé">
                <a:extLst>
                  <a:ext uri="{FF2B5EF4-FFF2-40B4-BE49-F238E27FC236}">
                    <a16:creationId xmlns:a16="http://schemas.microsoft.com/office/drawing/2014/main" xmlns="" id="{332D704A-61F4-457C-815C-10A1DC8CBA2C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ďe">
                <a:extLst>
                  <a:ext uri="{FF2B5EF4-FFF2-40B4-BE49-F238E27FC236}">
                    <a16:creationId xmlns:a16="http://schemas.microsoft.com/office/drawing/2014/main" xmlns="" id="{8FD7F4D7-F53A-4DFE-BA05-A2AFFE6FE092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ṥḷiḓé">
                <a:extLst>
                  <a:ext uri="{FF2B5EF4-FFF2-40B4-BE49-F238E27FC236}">
                    <a16:creationId xmlns:a16="http://schemas.microsoft.com/office/drawing/2014/main" xmlns="" id="{7DC43E50-0365-4ABB-BC06-1F6ECDAAEA83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ṧḻiḓè">
                <a:extLst>
                  <a:ext uri="{FF2B5EF4-FFF2-40B4-BE49-F238E27FC236}">
                    <a16:creationId xmlns:a16="http://schemas.microsoft.com/office/drawing/2014/main" xmlns="" id="{CACC7881-9A98-436F-915D-EB214BD8F99F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sļíḑê">
                <a:extLst>
                  <a:ext uri="{FF2B5EF4-FFF2-40B4-BE49-F238E27FC236}">
                    <a16:creationId xmlns:a16="http://schemas.microsoft.com/office/drawing/2014/main" xmlns="" id="{B3E04CED-E8B0-4784-9652-42EF3EB71042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ş1íḑê">
                <a:extLst>
                  <a:ext uri="{FF2B5EF4-FFF2-40B4-BE49-F238E27FC236}">
                    <a16:creationId xmlns:a16="http://schemas.microsoft.com/office/drawing/2014/main" xmlns="" id="{CA696D6C-7CF3-4F67-A9B6-5041DB00775A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íṡḻïḋè">
                <a:extLst>
                  <a:ext uri="{FF2B5EF4-FFF2-40B4-BE49-F238E27FC236}">
                    <a16:creationId xmlns:a16="http://schemas.microsoft.com/office/drawing/2014/main" xmlns="" id="{188C622B-FC1E-4CB8-9FF2-87D8C26A82DB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šliḋè">
                <a:extLst>
                  <a:ext uri="{FF2B5EF4-FFF2-40B4-BE49-F238E27FC236}">
                    <a16:creationId xmlns:a16="http://schemas.microsoft.com/office/drawing/2014/main" xmlns="" id="{6FC38A35-637B-4335-8C45-AB63F5A13870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i$ļiḑé">
                <a:extLst>
                  <a:ext uri="{FF2B5EF4-FFF2-40B4-BE49-F238E27FC236}">
                    <a16:creationId xmlns:a16="http://schemas.microsoft.com/office/drawing/2014/main" xmlns="" id="{2369A275-9BD7-4FA4-982B-A6E2F32478C8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ṣľïḓè">
                <a:extLst>
                  <a:ext uri="{FF2B5EF4-FFF2-40B4-BE49-F238E27FC236}">
                    <a16:creationId xmlns:a16="http://schemas.microsoft.com/office/drawing/2014/main" xmlns="" id="{9C874FA9-8BE1-46CC-BAAB-FB44ECA14CF5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ľíḓê">
                <a:extLst>
                  <a:ext uri="{FF2B5EF4-FFF2-40B4-BE49-F238E27FC236}">
                    <a16:creationId xmlns:a16="http://schemas.microsoft.com/office/drawing/2014/main" xmlns="" id="{54D3EF50-0B0D-4B6A-8801-4FC0DCB709BA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iṧḻïḓè">
                <a:extLst>
                  <a:ext uri="{FF2B5EF4-FFF2-40B4-BE49-F238E27FC236}">
                    <a16:creationId xmlns:a16="http://schemas.microsoft.com/office/drawing/2014/main" xmlns="" id="{20AE5318-8F30-44CD-9620-17A4405A1215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î$ļîdê">
                <a:extLst>
                  <a:ext uri="{FF2B5EF4-FFF2-40B4-BE49-F238E27FC236}">
                    <a16:creationId xmlns:a16="http://schemas.microsoft.com/office/drawing/2014/main" xmlns="" id="{6E94238F-81B5-4AD8-A8CD-DBB244E5038D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ṧḻíḋè">
                <a:extLst>
                  <a:ext uri="{FF2B5EF4-FFF2-40B4-BE49-F238E27FC236}">
                    <a16:creationId xmlns:a16="http://schemas.microsoft.com/office/drawing/2014/main" xmlns="" id="{A8A46374-4F0D-4A97-8E6F-E65BB51E3CE3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Sľíḍê">
                <a:extLst>
                  <a:ext uri="{FF2B5EF4-FFF2-40B4-BE49-F238E27FC236}">
                    <a16:creationId xmlns:a16="http://schemas.microsoft.com/office/drawing/2014/main" xmlns="" id="{14438A6E-A17E-4B72-A048-726B9D6C69B5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íṩļíďè">
                <a:extLst>
                  <a:ext uri="{FF2B5EF4-FFF2-40B4-BE49-F238E27FC236}">
                    <a16:creationId xmlns:a16="http://schemas.microsoft.com/office/drawing/2014/main" xmlns="" id="{38DD1C5B-111D-49DF-99A8-576606863F70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ṧ1ídè">
                <a:extLst>
                  <a:ext uri="{FF2B5EF4-FFF2-40B4-BE49-F238E27FC236}">
                    <a16:creationId xmlns:a16="http://schemas.microsoft.com/office/drawing/2014/main" xmlns="" id="{7981F8AB-AB9E-4983-80AF-B3D4C0D8C119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íSľiḑè">
                <a:extLst>
                  <a:ext uri="{FF2B5EF4-FFF2-40B4-BE49-F238E27FC236}">
                    <a16:creationId xmlns:a16="http://schemas.microsoft.com/office/drawing/2014/main" xmlns="" id="{68ACB559-5F52-4883-907F-2D7C87C8A019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$ļíḓe">
                <a:extLst>
                  <a:ext uri="{FF2B5EF4-FFF2-40B4-BE49-F238E27FC236}">
                    <a16:creationId xmlns:a16="http://schemas.microsoft.com/office/drawing/2014/main" xmlns="" id="{009DF9F5-67CF-42A3-B74A-3BB709B99E82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îṥļiďé">
                <a:extLst>
                  <a:ext uri="{FF2B5EF4-FFF2-40B4-BE49-F238E27FC236}">
                    <a16:creationId xmlns:a16="http://schemas.microsoft.com/office/drawing/2014/main" xmlns="" id="{B148D981-9272-4BF7-9BE1-102AECBE4231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ṣľïḑè">
                <a:extLst>
                  <a:ext uri="{FF2B5EF4-FFF2-40B4-BE49-F238E27FC236}">
                    <a16:creationId xmlns:a16="http://schemas.microsoft.com/office/drawing/2014/main" xmlns="" id="{22F27581-6072-4608-93DB-BD7422BC4D58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ľiḓè">
                <a:extLst>
                  <a:ext uri="{FF2B5EF4-FFF2-40B4-BE49-F238E27FC236}">
                    <a16:creationId xmlns:a16="http://schemas.microsoft.com/office/drawing/2014/main" xmlns="" id="{9EBDF864-3934-496C-A95D-571F2A4033B6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ïŝḷíde">
                <a:extLst>
                  <a:ext uri="{FF2B5EF4-FFF2-40B4-BE49-F238E27FC236}">
                    <a16:creationId xmlns:a16="http://schemas.microsoft.com/office/drawing/2014/main" xmlns="" id="{CD623294-5453-4044-98D9-CB4DA7008CC3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ï$ľiḋe">
                <a:extLst>
                  <a:ext uri="{FF2B5EF4-FFF2-40B4-BE49-F238E27FC236}">
                    <a16:creationId xmlns:a16="http://schemas.microsoft.com/office/drawing/2014/main" xmlns="" id="{84B2707D-C06C-46C5-8596-7D1B830DC056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íSḷîďè">
                <a:extLst>
                  <a:ext uri="{FF2B5EF4-FFF2-40B4-BE49-F238E27FC236}">
                    <a16:creationId xmlns:a16="http://schemas.microsoft.com/office/drawing/2014/main" xmlns="" id="{E885E512-B375-4DFE-8C19-625546A50CD2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ïšḻíďè">
                <a:extLst>
                  <a:ext uri="{FF2B5EF4-FFF2-40B4-BE49-F238E27FC236}">
                    <a16:creationId xmlns:a16="http://schemas.microsoft.com/office/drawing/2014/main" xmlns="" id="{FE2C9449-73B5-4AB9-A7F5-C39A9D96819B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iṩľiḋè">
                <a:extLst>
                  <a:ext uri="{FF2B5EF4-FFF2-40B4-BE49-F238E27FC236}">
                    <a16:creationId xmlns:a16="http://schemas.microsoft.com/office/drawing/2014/main" xmlns="" id="{7D9F4331-0C7A-42A6-99AB-F803D28DFC6C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sļíḍe">
                <a:extLst>
                  <a:ext uri="{FF2B5EF4-FFF2-40B4-BE49-F238E27FC236}">
                    <a16:creationId xmlns:a16="http://schemas.microsoft.com/office/drawing/2014/main" xmlns="" id="{0617C53F-4A62-4BD3-B34D-74A64C2A240B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í$ľíḋé">
                <a:extLst>
                  <a:ext uri="{FF2B5EF4-FFF2-40B4-BE49-F238E27FC236}">
                    <a16:creationId xmlns:a16="http://schemas.microsoft.com/office/drawing/2014/main" xmlns="" id="{62D90642-ACA4-4E42-8F58-8D1445E0AB75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$ľiḑé">
                <a:extLst>
                  <a:ext uri="{FF2B5EF4-FFF2-40B4-BE49-F238E27FC236}">
                    <a16:creationId xmlns:a16="http://schemas.microsoft.com/office/drawing/2014/main" xmlns="" id="{7C766160-9506-4637-8C9F-7C67A21997CB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îśliḋê">
                <a:extLst>
                  <a:ext uri="{FF2B5EF4-FFF2-40B4-BE49-F238E27FC236}">
                    <a16:creationId xmlns:a16="http://schemas.microsoft.com/office/drawing/2014/main" xmlns="" id="{7795ED33-6C6D-4EFC-AA27-AF1457DB2AA3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ŝḷiḋé">
                <a:extLst>
                  <a:ext uri="{FF2B5EF4-FFF2-40B4-BE49-F238E27FC236}">
                    <a16:creationId xmlns:a16="http://schemas.microsoft.com/office/drawing/2014/main" xmlns="" id="{FDB3E1C3-397E-46C2-A86B-3920368AA19E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îṧḻiḋe">
                <a:extLst>
                  <a:ext uri="{FF2B5EF4-FFF2-40B4-BE49-F238E27FC236}">
                    <a16:creationId xmlns:a16="http://schemas.microsoft.com/office/drawing/2014/main" xmlns="" id="{82D562C2-F3D3-41C3-AD6A-F79D310C75C1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îSļîḋé">
                <a:extLst>
                  <a:ext uri="{FF2B5EF4-FFF2-40B4-BE49-F238E27FC236}">
                    <a16:creationId xmlns:a16="http://schemas.microsoft.com/office/drawing/2014/main" xmlns="" id="{6E986202-4513-4EAF-ABE3-133E39A40B39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ïṥḷidé">
                <a:extLst>
                  <a:ext uri="{FF2B5EF4-FFF2-40B4-BE49-F238E27FC236}">
                    <a16:creationId xmlns:a16="http://schemas.microsoft.com/office/drawing/2014/main" xmlns="" id="{7A7BEC57-86C9-46B8-AD09-19D8156D7754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išḻïḍe">
                <a:extLst>
                  <a:ext uri="{FF2B5EF4-FFF2-40B4-BE49-F238E27FC236}">
                    <a16:creationId xmlns:a16="http://schemas.microsoft.com/office/drawing/2014/main" xmlns="" id="{B1013A86-D4AF-4F78-AD5E-88BCE5FC65D8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işḻîďê">
                <a:extLst>
                  <a:ext uri="{FF2B5EF4-FFF2-40B4-BE49-F238E27FC236}">
                    <a16:creationId xmlns:a16="http://schemas.microsoft.com/office/drawing/2014/main" xmlns="" id="{DE31F3C8-BEEF-4B0D-B80A-DD578A727BDD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íSḻïḓè">
                <a:extLst>
                  <a:ext uri="{FF2B5EF4-FFF2-40B4-BE49-F238E27FC236}">
                    <a16:creationId xmlns:a16="http://schemas.microsoft.com/office/drawing/2014/main" xmlns="" id="{007EE5A4-ECF8-4030-B4C6-BFAA6A18D5DC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ï$1iḑè">
                <a:extLst>
                  <a:ext uri="{FF2B5EF4-FFF2-40B4-BE49-F238E27FC236}">
                    <a16:creationId xmlns:a16="http://schemas.microsoft.com/office/drawing/2014/main" xmlns="" id="{226F95D6-7EAF-4E4E-8C5B-8E060F6AACEC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65" name="组合 164">
            <a:extLst>
              <a:ext uri="{FF2B5EF4-FFF2-40B4-BE49-F238E27FC236}">
                <a16:creationId xmlns:a16="http://schemas.microsoft.com/office/drawing/2014/main" xmlns="" id="{34B3CFCB-4A20-46BC-B5EA-A14C013DC286}"/>
              </a:ext>
            </a:extLst>
          </p:cNvPr>
          <p:cNvGrpSpPr/>
          <p:nvPr/>
        </p:nvGrpSpPr>
        <p:grpSpPr>
          <a:xfrm>
            <a:off x="2800789" y="2568153"/>
            <a:ext cx="6170150" cy="840284"/>
            <a:chOff x="3135993" y="1051060"/>
            <a:chExt cx="6170150" cy="840284"/>
          </a:xfrm>
        </p:grpSpPr>
        <p:sp>
          <p:nvSpPr>
            <p:cNvPr id="166" name="矩形: 圆角 165">
              <a:extLst>
                <a:ext uri="{FF2B5EF4-FFF2-40B4-BE49-F238E27FC236}">
                  <a16:creationId xmlns:a16="http://schemas.microsoft.com/office/drawing/2014/main" xmlns="" id="{C5177488-C2C8-4B3E-B9AD-C9E62A40FB9C}"/>
                </a:ext>
              </a:extLst>
            </p:cNvPr>
            <p:cNvSpPr/>
            <p:nvPr/>
          </p:nvSpPr>
          <p:spPr>
            <a:xfrm>
              <a:off x="3839426" y="1280937"/>
              <a:ext cx="54667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7" name="矩形 166">
              <a:extLst>
                <a:ext uri="{FF2B5EF4-FFF2-40B4-BE49-F238E27FC236}">
                  <a16:creationId xmlns:a16="http://schemas.microsoft.com/office/drawing/2014/main" xmlns="" id="{CA6A3FF4-FB4A-48DA-B294-D2D8C9674933}"/>
                </a:ext>
              </a:extLst>
            </p:cNvPr>
            <p:cNvSpPr/>
            <p:nvPr/>
          </p:nvSpPr>
          <p:spPr>
            <a:xfrm>
              <a:off x="3972879" y="1333399"/>
              <a:ext cx="521168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信息隐藏技术和密码技术的区别</a:t>
              </a:r>
            </a:p>
          </p:txBody>
        </p:sp>
        <p:sp>
          <p:nvSpPr>
            <p:cNvPr id="168" name="矩形 167">
              <a:extLst>
                <a:ext uri="{FF2B5EF4-FFF2-40B4-BE49-F238E27FC236}">
                  <a16:creationId xmlns:a16="http://schemas.microsoft.com/office/drawing/2014/main" xmlns="" id="{0E719316-9407-41D2-BECC-9EA377BFA83F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5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69" name="直接连接符 168">
              <a:extLst>
                <a:ext uri="{FF2B5EF4-FFF2-40B4-BE49-F238E27FC236}">
                  <a16:creationId xmlns:a16="http://schemas.microsoft.com/office/drawing/2014/main" xmlns="" id="{077195CB-5BA3-46A1-ACEF-C86AA7388A64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0" name="矩形 169">
            <a:extLst>
              <a:ext uri="{FF2B5EF4-FFF2-40B4-BE49-F238E27FC236}">
                <a16:creationId xmlns:a16="http://schemas.microsoft.com/office/drawing/2014/main" xmlns="" id="{7E262510-EB42-4B3B-87AF-F4FE3BB390FF}"/>
              </a:ext>
            </a:extLst>
          </p:cNvPr>
          <p:cNvSpPr/>
          <p:nvPr/>
        </p:nvSpPr>
        <p:spPr>
          <a:xfrm>
            <a:off x="9636839" y="1686190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思源黑体 CN Heavy</a:t>
            </a:r>
          </a:p>
        </p:txBody>
      </p:sp>
      <p:sp>
        <p:nvSpPr>
          <p:cNvPr id="171" name="矩形 170">
            <a:extLst>
              <a:ext uri="{FF2B5EF4-FFF2-40B4-BE49-F238E27FC236}">
                <a16:creationId xmlns:a16="http://schemas.microsoft.com/office/drawing/2014/main" xmlns="" id="{158ED96D-8DD0-479D-B492-D5417AB2C3CF}"/>
              </a:ext>
            </a:extLst>
          </p:cNvPr>
          <p:cNvSpPr/>
          <p:nvPr/>
        </p:nvSpPr>
        <p:spPr>
          <a:xfrm>
            <a:off x="9231435" y="2927436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思源黑体 CN Heavy</a:t>
            </a:r>
          </a:p>
        </p:txBody>
      </p:sp>
      <p:graphicFrame>
        <p:nvGraphicFramePr>
          <p:cNvPr id="172" name="对象 171">
            <a:extLst>
              <a:ext uri="{FF2B5EF4-FFF2-40B4-BE49-F238E27FC236}">
                <a16:creationId xmlns:a16="http://schemas.microsoft.com/office/drawing/2014/main" xmlns="" id="{4D722699-3C3A-4667-87B9-1933768539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1120847252"/>
              </p:ext>
            </p:extLst>
          </p:nvPr>
        </p:nvGraphicFramePr>
        <p:xfrm>
          <a:off x="3972557" y="4856858"/>
          <a:ext cx="2347913" cy="533400"/>
        </p:xfrm>
        <a:graphic>
          <a:graphicData uri="http://schemas.openxmlformats.org/presentationml/2006/ole">
            <p:oleObj spid="_x0000_s2271" name="包装程序外壳对象" showAsIcon="1" r:id="rId5" imgW="2347920" imgH="533880" progId="Package">
              <p:embed/>
            </p:oleObj>
          </a:graphicData>
        </a:graphic>
      </p:graphicFrame>
      <p:graphicFrame>
        <p:nvGraphicFramePr>
          <p:cNvPr id="173" name="对象 172">
            <a:extLst>
              <a:ext uri="{FF2B5EF4-FFF2-40B4-BE49-F238E27FC236}">
                <a16:creationId xmlns:a16="http://schemas.microsoft.com/office/drawing/2014/main" xmlns="" id="{D45AB357-7322-442A-816E-14B8ED7515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3351682470"/>
              </p:ext>
            </p:extLst>
          </p:nvPr>
        </p:nvGraphicFramePr>
        <p:xfrm>
          <a:off x="6320470" y="4891583"/>
          <a:ext cx="2528888" cy="533400"/>
        </p:xfrm>
        <a:graphic>
          <a:graphicData uri="http://schemas.openxmlformats.org/presentationml/2006/ole">
            <p:oleObj spid="_x0000_s2272" name="包装程序外壳对象" showAsIcon="1" r:id="rId6" imgW="2529000" imgH="533880" progId="Package">
              <p:embed/>
            </p:oleObj>
          </a:graphicData>
        </a:graphic>
      </p:graphicFrame>
      <p:graphicFrame>
        <p:nvGraphicFramePr>
          <p:cNvPr id="174" name="对象 173">
            <a:extLst>
              <a:ext uri="{FF2B5EF4-FFF2-40B4-BE49-F238E27FC236}">
                <a16:creationId xmlns:a16="http://schemas.microsoft.com/office/drawing/2014/main" xmlns="" id="{693A2072-F9BF-4FF0-AFC9-C13D8F5412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275688151"/>
              </p:ext>
            </p:extLst>
          </p:nvPr>
        </p:nvGraphicFramePr>
        <p:xfrm>
          <a:off x="9082801" y="4891583"/>
          <a:ext cx="554038" cy="533400"/>
        </p:xfrm>
        <a:graphic>
          <a:graphicData uri="http://schemas.openxmlformats.org/presentationml/2006/ole">
            <p:oleObj spid="_x0000_s2273" name="包装程序外壳对象" showAsIcon="1" r:id="rId7" imgW="553680" imgH="533880" progId="Package">
              <p:embed/>
            </p:oleObj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xmlns="" id="{A453656B-102B-486C-8B3A-3338DFE366BD}"/>
              </a:ext>
            </a:extLst>
          </p:cNvPr>
          <p:cNvSpPr/>
          <p:nvPr/>
        </p:nvSpPr>
        <p:spPr>
          <a:xfrm>
            <a:off x="1046031" y="3864790"/>
            <a:ext cx="16466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数字   英文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C0E56286-F912-45C0-B219-37A27F574A39}"/>
              </a:ext>
            </a:extLst>
          </p:cNvPr>
          <p:cNvSpPr/>
          <p:nvPr/>
        </p:nvSpPr>
        <p:spPr>
          <a:xfrm>
            <a:off x="2985909" y="3912937"/>
            <a:ext cx="26451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Times New Roman (正文)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xmlns="" id="{1686D34A-DCE7-4609-BBBF-D7DEB6B7422A}"/>
              </a:ext>
            </a:extLst>
          </p:cNvPr>
          <p:cNvSpPr/>
          <p:nvPr/>
        </p:nvSpPr>
        <p:spPr>
          <a:xfrm>
            <a:off x="1071048" y="291130"/>
            <a:ext cx="798285" cy="798285"/>
          </a:xfrm>
          <a:prstGeom prst="ellipse">
            <a:avLst/>
          </a:prstGeom>
          <a:solidFill>
            <a:srgbClr val="0F73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5" name="椭圆 174">
            <a:extLst>
              <a:ext uri="{FF2B5EF4-FFF2-40B4-BE49-F238E27FC236}">
                <a16:creationId xmlns:a16="http://schemas.microsoft.com/office/drawing/2014/main" xmlns="" id="{D7EB18C6-87E5-4AF7-956F-4C493D490DB0}"/>
              </a:ext>
            </a:extLst>
          </p:cNvPr>
          <p:cNvSpPr/>
          <p:nvPr/>
        </p:nvSpPr>
        <p:spPr>
          <a:xfrm>
            <a:off x="2111973" y="284842"/>
            <a:ext cx="798285" cy="79828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6" name="椭圆 175">
            <a:extLst>
              <a:ext uri="{FF2B5EF4-FFF2-40B4-BE49-F238E27FC236}">
                <a16:creationId xmlns:a16="http://schemas.microsoft.com/office/drawing/2014/main" xmlns="" id="{273227F8-89CE-4E7A-A969-5155318262BA}"/>
              </a:ext>
            </a:extLst>
          </p:cNvPr>
          <p:cNvSpPr/>
          <p:nvPr/>
        </p:nvSpPr>
        <p:spPr>
          <a:xfrm>
            <a:off x="3152898" y="278554"/>
            <a:ext cx="798285" cy="798285"/>
          </a:xfrm>
          <a:prstGeom prst="ellipse">
            <a:avLst/>
          </a:prstGeom>
          <a:solidFill>
            <a:srgbClr val="E3C9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7" name="椭圆 176">
            <a:extLst>
              <a:ext uri="{FF2B5EF4-FFF2-40B4-BE49-F238E27FC236}">
                <a16:creationId xmlns:a16="http://schemas.microsoft.com/office/drawing/2014/main" xmlns="" id="{99B99199-2A5B-4B46-9A81-548396FE25A5}"/>
              </a:ext>
            </a:extLst>
          </p:cNvPr>
          <p:cNvSpPr/>
          <p:nvPr/>
        </p:nvSpPr>
        <p:spPr>
          <a:xfrm>
            <a:off x="4193823" y="272266"/>
            <a:ext cx="798285" cy="798285"/>
          </a:xfrm>
          <a:prstGeom prst="ellipse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993419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5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CFF096CD-F244-42E2-B68F-8F29B8FB2CC1}"/>
              </a:ext>
            </a:extLst>
          </p:cNvPr>
          <p:cNvSpPr txBox="1"/>
          <p:nvPr/>
        </p:nvSpPr>
        <p:spPr>
          <a:xfrm>
            <a:off x="1412859" y="2028616"/>
            <a:ext cx="9655207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FF0000"/>
                </a:solidFill>
              </a:rPr>
              <a:t>PS:</a:t>
            </a:r>
            <a:r>
              <a:rPr lang="zh-CN" altLang="en-US" sz="8800" dirty="0">
                <a:solidFill>
                  <a:srgbClr val="FF0000"/>
                </a:solidFill>
              </a:rPr>
              <a:t>内容可编辑范围</a:t>
            </a:r>
            <a:endParaRPr lang="en-US" altLang="zh-CN" sz="8800" dirty="0">
              <a:solidFill>
                <a:srgbClr val="FF0000"/>
              </a:solidFill>
            </a:endParaRPr>
          </a:p>
          <a:p>
            <a:r>
              <a:rPr lang="zh-CN" altLang="en-US" sz="8800" dirty="0">
                <a:solidFill>
                  <a:srgbClr val="FF0000"/>
                </a:solidFill>
              </a:rPr>
              <a:t>在异形框内</a:t>
            </a:r>
          </a:p>
        </p:txBody>
      </p:sp>
    </p:spTree>
    <p:extLst>
      <p:ext uri="{BB962C8B-B14F-4D97-AF65-F5344CB8AC3E}">
        <p14:creationId xmlns="" xmlns:p14="http://schemas.microsoft.com/office/powerpoint/2010/main" val="27520885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88CB30CF-0425-4C8A-9CDA-825C9F48D716}"/>
              </a:ext>
            </a:extLst>
          </p:cNvPr>
          <p:cNvGrpSpPr/>
          <p:nvPr/>
        </p:nvGrpSpPr>
        <p:grpSpPr>
          <a:xfrm>
            <a:off x="3648255" y="716894"/>
            <a:ext cx="4976522" cy="1109044"/>
            <a:chOff x="3279913" y="488294"/>
            <a:chExt cx="4976522" cy="110904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3F3146E2-52FD-4B11-AF50-9392065138EC}"/>
                </a:ext>
              </a:extLst>
            </p:cNvPr>
            <p:cNvGrpSpPr/>
            <p:nvPr/>
          </p:nvGrpSpPr>
          <p:grpSpPr>
            <a:xfrm>
              <a:off x="3279913" y="909457"/>
              <a:ext cx="4976522" cy="687881"/>
              <a:chOff x="3279913" y="909457"/>
              <a:chExt cx="4976522" cy="687881"/>
            </a:xfrm>
          </p:grpSpPr>
          <p:sp>
            <p:nvSpPr>
              <p:cNvPr id="157" name="矩形: 圆角 156">
                <a:extLst>
                  <a:ext uri="{FF2B5EF4-FFF2-40B4-BE49-F238E27FC236}">
                    <a16:creationId xmlns:a16="http://schemas.microsoft.com/office/drawing/2014/main" xmlns="" id="{1D8813B1-74C7-4D90-9DEA-55F37AF833DE}"/>
                  </a:ext>
                </a:extLst>
              </p:cNvPr>
              <p:cNvSpPr/>
              <p:nvPr/>
            </p:nvSpPr>
            <p:spPr>
              <a:xfrm>
                <a:off x="3279913" y="909457"/>
                <a:ext cx="4976522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>
                <a:extLst>
                  <a:ext uri="{FF2B5EF4-FFF2-40B4-BE49-F238E27FC236}">
                    <a16:creationId xmlns:a16="http://schemas.microsoft.com/office/drawing/2014/main" xmlns="" id="{34E4E4B8-66C2-46D5-A44A-B2311FE80321}"/>
                  </a:ext>
                </a:extLst>
              </p:cNvPr>
              <p:cNvSpPr txBox="1"/>
              <p:nvPr/>
            </p:nvSpPr>
            <p:spPr>
              <a:xfrm>
                <a:off x="4648956" y="1032190"/>
                <a:ext cx="3589444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视频数字水印技术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  <a:extLst>
                <a:ext uri="{FF2B5EF4-FFF2-40B4-BE49-F238E27FC236}">
                  <a16:creationId xmlns:a16="http://schemas.microsoft.com/office/drawing/2014/main" xmlns="" id="{0CE77EF9-58D7-4557-A351-62281BD193FC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>
                <a:extLst>
                  <a:ext uri="{FF2B5EF4-FFF2-40B4-BE49-F238E27FC236}">
                    <a16:creationId xmlns:a16="http://schemas.microsoft.com/office/drawing/2014/main" xmlns="" id="{58113FD6-61DB-4B0C-B941-776D4F3640AC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>
                <a:extLst>
                  <a:ext uri="{FF2B5EF4-FFF2-40B4-BE49-F238E27FC236}">
                    <a16:creationId xmlns:a16="http://schemas.microsoft.com/office/drawing/2014/main" xmlns="" id="{EE23637E-4CA8-487A-9E81-7B3B1F020680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>
                <a:extLst>
                  <a:ext uri="{FF2B5EF4-FFF2-40B4-BE49-F238E27FC236}">
                    <a16:creationId xmlns:a16="http://schemas.microsoft.com/office/drawing/2014/main" xmlns="" id="{99F63E34-2746-4998-AF07-71685C6203E4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>
                <a:extLst>
                  <a:ext uri="{FF2B5EF4-FFF2-40B4-BE49-F238E27FC236}">
                    <a16:creationId xmlns:a16="http://schemas.microsoft.com/office/drawing/2014/main" xmlns="" id="{F0C4E3F9-E879-4E49-8BE8-A4791B552A5E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>
                <a:extLst>
                  <a:ext uri="{FF2B5EF4-FFF2-40B4-BE49-F238E27FC236}">
                    <a16:creationId xmlns:a16="http://schemas.microsoft.com/office/drawing/2014/main" xmlns="" id="{41ECEFB3-2EBD-4FFB-A371-7B3A16939EAC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>
                <a:extLst>
                  <a:ext uri="{FF2B5EF4-FFF2-40B4-BE49-F238E27FC236}">
                    <a16:creationId xmlns:a16="http://schemas.microsoft.com/office/drawing/2014/main" xmlns="" id="{13E34F39-200D-4162-A7B2-9B218F7547AF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>
                <a:extLst>
                  <a:ext uri="{FF2B5EF4-FFF2-40B4-BE49-F238E27FC236}">
                    <a16:creationId xmlns:a16="http://schemas.microsoft.com/office/drawing/2014/main" xmlns="" id="{B3C9336B-B236-45CB-B04C-EA32416F22F3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>
                <a:extLst>
                  <a:ext uri="{FF2B5EF4-FFF2-40B4-BE49-F238E27FC236}">
                    <a16:creationId xmlns:a16="http://schemas.microsoft.com/office/drawing/2014/main" xmlns="" id="{63B48C92-FB1C-44B3-A83F-0212CBAE2EBA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>
                <a:extLst>
                  <a:ext uri="{FF2B5EF4-FFF2-40B4-BE49-F238E27FC236}">
                    <a16:creationId xmlns:a16="http://schemas.microsoft.com/office/drawing/2014/main" xmlns="" id="{92692F00-DBEE-4D39-9166-3366BD5F9E6B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S1îḋe">
                <a:extLst>
                  <a:ext uri="{FF2B5EF4-FFF2-40B4-BE49-F238E27FC236}">
                    <a16:creationId xmlns:a16="http://schemas.microsoft.com/office/drawing/2014/main" xmlns="" id="{97CBD426-8D0E-4CDD-9A70-1627C4028420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ś1íḍê">
                <a:extLst>
                  <a:ext uri="{FF2B5EF4-FFF2-40B4-BE49-F238E27FC236}">
                    <a16:creationId xmlns:a16="http://schemas.microsoft.com/office/drawing/2014/main" xmlns="" id="{1C9ABCF3-4399-43D3-AF37-D0F36583F9E8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ṡļïḋé">
                <a:extLst>
                  <a:ext uri="{FF2B5EF4-FFF2-40B4-BE49-F238E27FC236}">
                    <a16:creationId xmlns:a16="http://schemas.microsoft.com/office/drawing/2014/main" xmlns="" id="{879D2EBE-CD88-4992-BE19-05A4F0B57E32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ḷîḓè">
                <a:extLst>
                  <a:ext uri="{FF2B5EF4-FFF2-40B4-BE49-F238E27FC236}">
                    <a16:creationId xmlns:a16="http://schemas.microsoft.com/office/drawing/2014/main" xmlns="" id="{F13904DB-6F59-4A53-982E-A8533E4B2FEF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$ḷïḑe">
                <a:extLst>
                  <a:ext uri="{FF2B5EF4-FFF2-40B4-BE49-F238E27FC236}">
                    <a16:creationId xmlns:a16="http://schemas.microsoft.com/office/drawing/2014/main" xmlns="" id="{A1EAD172-E6CE-4F83-9630-27F27A8DD746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ŝlïḋé">
                <a:extLst>
                  <a:ext uri="{FF2B5EF4-FFF2-40B4-BE49-F238E27FC236}">
                    <a16:creationId xmlns:a16="http://schemas.microsoft.com/office/drawing/2014/main" xmlns="" id="{F9405C30-D4C2-4E4F-9A3A-CE83EB90AD0C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ŝlîḍê">
                <a:extLst>
                  <a:ext uri="{FF2B5EF4-FFF2-40B4-BE49-F238E27FC236}">
                    <a16:creationId xmlns:a16="http://schemas.microsoft.com/office/drawing/2014/main" xmlns="" id="{4142C56A-E4C1-4ACC-9979-7BF9B9052A2B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ŝḷíḋê">
                <a:extLst>
                  <a:ext uri="{FF2B5EF4-FFF2-40B4-BE49-F238E27FC236}">
                    <a16:creationId xmlns:a16="http://schemas.microsoft.com/office/drawing/2014/main" xmlns="" id="{29E3BB11-5AC3-45BE-8204-42E11E16B74B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ḻidê">
                <a:extLst>
                  <a:ext uri="{FF2B5EF4-FFF2-40B4-BE49-F238E27FC236}">
                    <a16:creationId xmlns:a16="http://schemas.microsoft.com/office/drawing/2014/main" xmlns="" id="{DA44A8D8-FBBC-43C9-A791-D7363595D5F5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$lîḑe">
                <a:extLst>
                  <a:ext uri="{FF2B5EF4-FFF2-40B4-BE49-F238E27FC236}">
                    <a16:creationId xmlns:a16="http://schemas.microsoft.com/office/drawing/2014/main" xmlns="" id="{EC9153F0-9CF3-41EB-8732-182AF6B9AA11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ṧļïḓé">
                <a:extLst>
                  <a:ext uri="{FF2B5EF4-FFF2-40B4-BE49-F238E27FC236}">
                    <a16:creationId xmlns:a16="http://schemas.microsoft.com/office/drawing/2014/main" xmlns="" id="{BC9707F2-D4F6-488A-A867-DD09E5F8B4A3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1ïḓé">
                <a:extLst>
                  <a:ext uri="{FF2B5EF4-FFF2-40B4-BE49-F238E27FC236}">
                    <a16:creationId xmlns:a16="http://schemas.microsoft.com/office/drawing/2014/main" xmlns="" id="{021F49AC-EA74-486B-A64B-F0673AE85260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ṣļide">
                <a:extLst>
                  <a:ext uri="{FF2B5EF4-FFF2-40B4-BE49-F238E27FC236}">
                    <a16:creationId xmlns:a16="http://schemas.microsoft.com/office/drawing/2014/main" xmlns="" id="{16E7F4DB-5C35-4515-ABF6-2054CE456854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1ïḋê">
                <a:extLst>
                  <a:ext uri="{FF2B5EF4-FFF2-40B4-BE49-F238E27FC236}">
                    <a16:creationId xmlns:a16="http://schemas.microsoft.com/office/drawing/2014/main" xmlns="" id="{98C86C4A-89F0-4985-86F0-6E69D5D2A3EC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ṣļíde">
                <a:extLst>
                  <a:ext uri="{FF2B5EF4-FFF2-40B4-BE49-F238E27FC236}">
                    <a16:creationId xmlns:a16="http://schemas.microsoft.com/office/drawing/2014/main" xmlns="" id="{A8990EC8-40F8-47AD-8835-3C3541477C25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ṩ1íḋé">
                <a:extLst>
                  <a:ext uri="{FF2B5EF4-FFF2-40B4-BE49-F238E27FC236}">
                    <a16:creationId xmlns:a16="http://schemas.microsoft.com/office/drawing/2014/main" xmlns="" id="{F9D1237A-BDA7-40E7-B283-90B2832E9B0D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ṥḻiḍe">
                <a:extLst>
                  <a:ext uri="{FF2B5EF4-FFF2-40B4-BE49-F238E27FC236}">
                    <a16:creationId xmlns:a16="http://schemas.microsoft.com/office/drawing/2014/main" xmlns="" id="{D4398120-272C-491E-8D74-71317A25C207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ŝ1íḓè">
                <a:extLst>
                  <a:ext uri="{FF2B5EF4-FFF2-40B4-BE49-F238E27FC236}">
                    <a16:creationId xmlns:a16="http://schemas.microsoft.com/office/drawing/2014/main" xmlns="" id="{AE8421D5-35EA-43C2-881C-BC19952DADE0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ŝlíďe">
                <a:extLst>
                  <a:ext uri="{FF2B5EF4-FFF2-40B4-BE49-F238E27FC236}">
                    <a16:creationId xmlns:a16="http://schemas.microsoft.com/office/drawing/2014/main" xmlns="" id="{62548213-B329-489F-851F-88FB4954EB65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ľïḓe">
                <a:extLst>
                  <a:ext uri="{FF2B5EF4-FFF2-40B4-BE49-F238E27FC236}">
                    <a16:creationId xmlns:a16="http://schemas.microsoft.com/office/drawing/2014/main" xmlns="" id="{12A1C12A-8EDB-487D-843D-32FD63B9CF9A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1ïḍè">
                <a:extLst>
                  <a:ext uri="{FF2B5EF4-FFF2-40B4-BE49-F238E27FC236}">
                    <a16:creationId xmlns:a16="http://schemas.microsoft.com/office/drawing/2014/main" xmlns="" id="{D3E428D1-7449-4DD7-999D-2DCCBA9A684D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ľïďè">
                <a:extLst>
                  <a:ext uri="{FF2B5EF4-FFF2-40B4-BE49-F238E27FC236}">
                    <a16:creationId xmlns:a16="http://schemas.microsoft.com/office/drawing/2014/main" xmlns="" id="{72C38591-0A6E-4328-9581-EF4EFFC19C09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ŝ1ïďé">
                <a:extLst>
                  <a:ext uri="{FF2B5EF4-FFF2-40B4-BE49-F238E27FC236}">
                    <a16:creationId xmlns:a16="http://schemas.microsoft.com/office/drawing/2014/main" xmlns="" id="{D4209223-EBBD-47C7-93D5-9F06D764C90A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ṧḻidè">
                <a:extLst>
                  <a:ext uri="{FF2B5EF4-FFF2-40B4-BE49-F238E27FC236}">
                    <a16:creationId xmlns:a16="http://schemas.microsoft.com/office/drawing/2014/main" xmlns="" id="{7E960D07-797A-41A5-AB02-A676084A8B82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ļiḋê">
                <a:extLst>
                  <a:ext uri="{FF2B5EF4-FFF2-40B4-BE49-F238E27FC236}">
                    <a16:creationId xmlns:a16="http://schemas.microsoft.com/office/drawing/2014/main" xmlns="" id="{8F8429B7-60F3-4196-BCCC-F7E8F6B59934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ḷîde">
                <a:extLst>
                  <a:ext uri="{FF2B5EF4-FFF2-40B4-BE49-F238E27FC236}">
                    <a16:creationId xmlns:a16="http://schemas.microsoft.com/office/drawing/2014/main" xmlns="" id="{29357B14-E747-4C29-8E13-50773B1FEA44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Slîďé">
                <a:extLst>
                  <a:ext uri="{FF2B5EF4-FFF2-40B4-BE49-F238E27FC236}">
                    <a16:creationId xmlns:a16="http://schemas.microsoft.com/office/drawing/2014/main" xmlns="" id="{293FBB8A-1130-4ED6-A7D5-6E327F220FCE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ḷîde">
                <a:extLst>
                  <a:ext uri="{FF2B5EF4-FFF2-40B4-BE49-F238E27FC236}">
                    <a16:creationId xmlns:a16="http://schemas.microsoft.com/office/drawing/2014/main" xmlns="" id="{06459946-4818-4473-994D-3B9E36D48F0C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ļïďe">
                <a:extLst>
                  <a:ext uri="{FF2B5EF4-FFF2-40B4-BE49-F238E27FC236}">
                    <a16:creationId xmlns:a16="http://schemas.microsoft.com/office/drawing/2014/main" xmlns="" id="{C26F19D1-A92E-45C3-BC5D-A1DB3FB3616A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ṧľîďè">
                <a:extLst>
                  <a:ext uri="{FF2B5EF4-FFF2-40B4-BE49-F238E27FC236}">
                    <a16:creationId xmlns:a16="http://schemas.microsoft.com/office/drawing/2014/main" xmlns="" id="{F9FC1CDF-D17F-4DFA-9824-8D5D6BAC8B3F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ṩḻîḍé">
                <a:extLst>
                  <a:ext uri="{FF2B5EF4-FFF2-40B4-BE49-F238E27FC236}">
                    <a16:creationId xmlns:a16="http://schemas.microsoft.com/office/drawing/2014/main" xmlns="" id="{88404010-1B4B-4BF8-9E51-65D7C8409167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iďê">
                <a:extLst>
                  <a:ext uri="{FF2B5EF4-FFF2-40B4-BE49-F238E27FC236}">
                    <a16:creationId xmlns:a16="http://schemas.microsoft.com/office/drawing/2014/main" xmlns="" id="{62A645BD-962C-4AED-B139-9ECC066B9408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sḻídè">
                <a:extLst>
                  <a:ext uri="{FF2B5EF4-FFF2-40B4-BE49-F238E27FC236}">
                    <a16:creationId xmlns:a16="http://schemas.microsoft.com/office/drawing/2014/main" xmlns="" id="{A5A59E69-12BA-4399-90A8-36D6B15350CF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śḻíde">
                <a:extLst>
                  <a:ext uri="{FF2B5EF4-FFF2-40B4-BE49-F238E27FC236}">
                    <a16:creationId xmlns:a16="http://schemas.microsoft.com/office/drawing/2014/main" xmlns="" id="{5D3ECA7A-5818-4E4F-A0E5-D4383F3AE7B6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ṩľîḍe">
                <a:extLst>
                  <a:ext uri="{FF2B5EF4-FFF2-40B4-BE49-F238E27FC236}">
                    <a16:creationId xmlns:a16="http://schemas.microsoft.com/office/drawing/2014/main" xmlns="" id="{57C7DDFC-EFCC-49CE-9ED2-CDC7ECC4BCF8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ś1ïdè">
                <a:extLst>
                  <a:ext uri="{FF2B5EF4-FFF2-40B4-BE49-F238E27FC236}">
                    <a16:creationId xmlns:a16="http://schemas.microsoft.com/office/drawing/2014/main" xmlns="" id="{6E28052B-6D63-40BD-ACA2-717E20553310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ṥ1íďé">
                <a:extLst>
                  <a:ext uri="{FF2B5EF4-FFF2-40B4-BE49-F238E27FC236}">
                    <a16:creationId xmlns:a16="http://schemas.microsoft.com/office/drawing/2014/main" xmlns="" id="{6A2AC52A-176B-4F74-A35F-5D63670F35D3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ṧ1îḍé">
                <a:extLst>
                  <a:ext uri="{FF2B5EF4-FFF2-40B4-BE49-F238E27FC236}">
                    <a16:creationId xmlns:a16="http://schemas.microsoft.com/office/drawing/2014/main" xmlns="" id="{FCEFAB86-2496-4760-BCE5-FE4BED1A1535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šḷïdé">
                <a:extLst>
                  <a:ext uri="{FF2B5EF4-FFF2-40B4-BE49-F238E27FC236}">
                    <a16:creationId xmlns:a16="http://schemas.microsoft.com/office/drawing/2014/main" xmlns="" id="{10783FD0-D112-45EF-94E9-7B53F880ED74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lîḋe">
                <a:extLst>
                  <a:ext uri="{FF2B5EF4-FFF2-40B4-BE49-F238E27FC236}">
                    <a16:creationId xmlns:a16="http://schemas.microsoft.com/office/drawing/2014/main" xmlns="" id="{C0DD438D-F6F9-40AA-8C5F-71B0C9C80AC1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îḍé">
                <a:extLst>
                  <a:ext uri="{FF2B5EF4-FFF2-40B4-BE49-F238E27FC236}">
                    <a16:creationId xmlns:a16="http://schemas.microsoft.com/office/drawing/2014/main" xmlns="" id="{42EC0D84-DEA1-4CFB-A987-2CECD29A6563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1îḑé">
                <a:extLst>
                  <a:ext uri="{FF2B5EF4-FFF2-40B4-BE49-F238E27FC236}">
                    <a16:creationId xmlns:a16="http://schemas.microsoft.com/office/drawing/2014/main" xmlns="" id="{2C6AA791-6EA4-41CF-ABBD-B0FE406063EB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ślíḓè">
                <a:extLst>
                  <a:ext uri="{FF2B5EF4-FFF2-40B4-BE49-F238E27FC236}">
                    <a16:creationId xmlns:a16="http://schemas.microsoft.com/office/drawing/2014/main" xmlns="" id="{83214505-690B-4386-A86B-491C4D71F69E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ŝḻïḑé">
                <a:extLst>
                  <a:ext uri="{FF2B5EF4-FFF2-40B4-BE49-F238E27FC236}">
                    <a16:creationId xmlns:a16="http://schemas.microsoft.com/office/drawing/2014/main" xmlns="" id="{AC3B5DED-1A43-47DA-99B5-9456DBED72FD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1íḑé">
                <a:extLst>
                  <a:ext uri="{FF2B5EF4-FFF2-40B4-BE49-F238E27FC236}">
                    <a16:creationId xmlns:a16="http://schemas.microsoft.com/office/drawing/2014/main" xmlns="" id="{34EED202-58D7-44CB-8C15-FB4B22749B06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ľïḋê">
                <a:extLst>
                  <a:ext uri="{FF2B5EF4-FFF2-40B4-BE49-F238E27FC236}">
                    <a16:creationId xmlns:a16="http://schemas.microsoft.com/office/drawing/2014/main" xmlns="" id="{F6610009-65CE-4CE9-BE40-28916C535491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Sľíďe">
                <a:extLst>
                  <a:ext uri="{FF2B5EF4-FFF2-40B4-BE49-F238E27FC236}">
                    <a16:creationId xmlns:a16="http://schemas.microsoft.com/office/drawing/2014/main" xmlns="" id="{71ED80B2-0513-4F1A-9BBA-367DABE29112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ṣliḍê">
                <a:extLst>
                  <a:ext uri="{FF2B5EF4-FFF2-40B4-BE49-F238E27FC236}">
                    <a16:creationId xmlns:a16="http://schemas.microsoft.com/office/drawing/2014/main" xmlns="" id="{9DB9C357-E015-40CF-9326-7245307D83E0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sļiḍè">
                <a:extLst>
                  <a:ext uri="{FF2B5EF4-FFF2-40B4-BE49-F238E27FC236}">
                    <a16:creationId xmlns:a16="http://schemas.microsoft.com/office/drawing/2014/main" xmlns="" id="{8C1BBC73-F8C4-46FB-9A67-D2BC6EF7B607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śļídé">
                <a:extLst>
                  <a:ext uri="{FF2B5EF4-FFF2-40B4-BE49-F238E27FC236}">
                    <a16:creationId xmlns:a16="http://schemas.microsoft.com/office/drawing/2014/main" xmlns="" id="{A4C9442E-8FC5-4C62-A59B-200D30B6B4EA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ṡḻîḍé">
                <a:extLst>
                  <a:ext uri="{FF2B5EF4-FFF2-40B4-BE49-F238E27FC236}">
                    <a16:creationId xmlns:a16="http://schemas.microsoft.com/office/drawing/2014/main" xmlns="" id="{0F319F2C-E96D-47D2-AFA8-DD32DD682DC1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1íḓé">
                <a:extLst>
                  <a:ext uri="{FF2B5EF4-FFF2-40B4-BE49-F238E27FC236}">
                    <a16:creationId xmlns:a16="http://schemas.microsoft.com/office/drawing/2014/main" xmlns="" id="{9727E66E-4C54-415E-9D84-0757E989DFFB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ṧḻïḋê">
                <a:extLst>
                  <a:ext uri="{FF2B5EF4-FFF2-40B4-BE49-F238E27FC236}">
                    <a16:creationId xmlns:a16="http://schemas.microsoft.com/office/drawing/2014/main" xmlns="" id="{E7CE5829-C318-4DB1-90FD-D35FA4F440AE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ṡľíďè">
                <a:extLst>
                  <a:ext uri="{FF2B5EF4-FFF2-40B4-BE49-F238E27FC236}">
                    <a16:creationId xmlns:a16="http://schemas.microsoft.com/office/drawing/2014/main" xmlns="" id="{65C9B730-B952-4AB9-9622-BDD2AAAB472E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ïSļïďê">
                <a:extLst>
                  <a:ext uri="{FF2B5EF4-FFF2-40B4-BE49-F238E27FC236}">
                    <a16:creationId xmlns:a16="http://schemas.microsoft.com/office/drawing/2014/main" xmlns="" id="{95854FD4-8988-42E2-B8B9-DF27271C5021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s1ïḓè">
                <a:extLst>
                  <a:ext uri="{FF2B5EF4-FFF2-40B4-BE49-F238E27FC236}">
                    <a16:creationId xmlns:a16="http://schemas.microsoft.com/office/drawing/2014/main" xmlns="" id="{8DD51E0D-C118-4C26-A743-50E461216204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1îďê">
                <a:extLst>
                  <a:ext uri="{FF2B5EF4-FFF2-40B4-BE49-F238E27FC236}">
                    <a16:creationId xmlns:a16="http://schemas.microsoft.com/office/drawing/2014/main" xmlns="" id="{01D786AC-0643-4516-B72A-627821694CF9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šľïdé">
                <a:extLst>
                  <a:ext uri="{FF2B5EF4-FFF2-40B4-BE49-F238E27FC236}">
                    <a16:creationId xmlns:a16="http://schemas.microsoft.com/office/drawing/2014/main" xmlns="" id="{E3D7DA6F-0B65-40B4-8CB4-B5E4916A9DBA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s1îdé">
                <a:extLst>
                  <a:ext uri="{FF2B5EF4-FFF2-40B4-BE49-F238E27FC236}">
                    <a16:creationId xmlns:a16="http://schemas.microsoft.com/office/drawing/2014/main" xmlns="" id="{8E10D347-E65F-4484-ABC6-5F2D9B47CCF9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îḑè">
                <a:extLst>
                  <a:ext uri="{FF2B5EF4-FFF2-40B4-BE49-F238E27FC236}">
                    <a16:creationId xmlns:a16="http://schemas.microsoft.com/office/drawing/2014/main" xmlns="" id="{4355FAF1-9607-4EC4-BD4B-2585E419AE9C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ṡļidé">
                <a:extLst>
                  <a:ext uri="{FF2B5EF4-FFF2-40B4-BE49-F238E27FC236}">
                    <a16:creationId xmlns:a16="http://schemas.microsoft.com/office/drawing/2014/main" xmlns="" id="{A98BADD6-4338-4AA9-BC88-AF42266ED860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š1íďe">
                <a:extLst>
                  <a:ext uri="{FF2B5EF4-FFF2-40B4-BE49-F238E27FC236}">
                    <a16:creationId xmlns:a16="http://schemas.microsoft.com/office/drawing/2014/main" xmlns="" id="{24306438-9D82-4C67-BF6B-19B4CD842C9D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ŝļíḍe">
                <a:extLst>
                  <a:ext uri="{FF2B5EF4-FFF2-40B4-BE49-F238E27FC236}">
                    <a16:creationId xmlns:a16="http://schemas.microsoft.com/office/drawing/2014/main" xmlns="" id="{B6B3026B-BFAE-4CF5-B601-6513985EB05B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şḻïḋê">
                <a:extLst>
                  <a:ext uri="{FF2B5EF4-FFF2-40B4-BE49-F238E27FC236}">
                    <a16:creationId xmlns:a16="http://schemas.microsoft.com/office/drawing/2014/main" xmlns="" id="{DF04C943-6E6F-497A-A2F4-26E56B15C59B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1íḓè">
                <a:extLst>
                  <a:ext uri="{FF2B5EF4-FFF2-40B4-BE49-F238E27FC236}">
                    <a16:creationId xmlns:a16="http://schemas.microsoft.com/office/drawing/2014/main" xmlns="" id="{F10CA167-F051-4232-91B2-1355A9F03937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ṩľîḑè">
                <a:extLst>
                  <a:ext uri="{FF2B5EF4-FFF2-40B4-BE49-F238E27FC236}">
                    <a16:creationId xmlns:a16="http://schemas.microsoft.com/office/drawing/2014/main" xmlns="" id="{ED27248E-9298-45F2-8FD7-DEDE24D4EF6A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ŝḷïḋè">
                <a:extLst>
                  <a:ext uri="{FF2B5EF4-FFF2-40B4-BE49-F238E27FC236}">
                    <a16:creationId xmlns:a16="http://schemas.microsoft.com/office/drawing/2014/main" xmlns="" id="{8EB104B3-03FE-42C9-8624-D568E0A72513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$lïḓè">
                <a:extLst>
                  <a:ext uri="{FF2B5EF4-FFF2-40B4-BE49-F238E27FC236}">
                    <a16:creationId xmlns:a16="http://schemas.microsoft.com/office/drawing/2014/main" xmlns="" id="{5D10C3BA-7283-47A2-AE8B-48D80A74EBE1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ŝḻíḑé">
                <a:extLst>
                  <a:ext uri="{FF2B5EF4-FFF2-40B4-BE49-F238E27FC236}">
                    <a16:creationId xmlns:a16="http://schemas.microsoft.com/office/drawing/2014/main" xmlns="" id="{161AC2E6-432D-4FB8-AB35-5D2D78935CB4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ïdè">
                <a:extLst>
                  <a:ext uri="{FF2B5EF4-FFF2-40B4-BE49-F238E27FC236}">
                    <a16:creationId xmlns:a16="http://schemas.microsoft.com/office/drawing/2014/main" xmlns="" id="{855870FB-0E08-4672-8B4C-4C978B9105C3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ś1îḍè">
                <a:extLst>
                  <a:ext uri="{FF2B5EF4-FFF2-40B4-BE49-F238E27FC236}">
                    <a16:creationId xmlns:a16="http://schemas.microsoft.com/office/drawing/2014/main" xmlns="" id="{6A9E1044-2038-4577-8F4C-FFE12A9712A5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1idé">
                <a:extLst>
                  <a:ext uri="{FF2B5EF4-FFF2-40B4-BE49-F238E27FC236}">
                    <a16:creationId xmlns:a16="http://schemas.microsoft.com/office/drawing/2014/main" xmlns="" id="{95307017-53A7-4570-9FA3-EF5BA56DC374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ḷîḋe">
                <a:extLst>
                  <a:ext uri="{FF2B5EF4-FFF2-40B4-BE49-F238E27FC236}">
                    <a16:creationId xmlns:a16="http://schemas.microsoft.com/office/drawing/2014/main" xmlns="" id="{D51A72E4-64D8-4733-9E13-D4C0247B4E8C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šḻîḋe">
                <a:extLst>
                  <a:ext uri="{FF2B5EF4-FFF2-40B4-BE49-F238E27FC236}">
                    <a16:creationId xmlns:a16="http://schemas.microsoft.com/office/drawing/2014/main" xmlns="" id="{D4BE92D5-19B8-4281-B329-4DBFA9473F55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dé">
                <a:extLst>
                  <a:ext uri="{FF2B5EF4-FFF2-40B4-BE49-F238E27FC236}">
                    <a16:creationId xmlns:a16="http://schemas.microsoft.com/office/drawing/2014/main" xmlns="" id="{70C1FBFD-BCB4-4DA1-A10C-3EF5D39706DF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ṥļíḍê">
                <a:extLst>
                  <a:ext uri="{FF2B5EF4-FFF2-40B4-BE49-F238E27FC236}">
                    <a16:creationId xmlns:a16="http://schemas.microsoft.com/office/drawing/2014/main" xmlns="" id="{468EF7E9-A307-432D-A775-7D8DE033AD4F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Sḷïḍé">
                <a:extLst>
                  <a:ext uri="{FF2B5EF4-FFF2-40B4-BE49-F238E27FC236}">
                    <a16:creationId xmlns:a16="http://schemas.microsoft.com/office/drawing/2014/main" xmlns="" id="{AA01B219-851B-4D78-B12B-376A3A441797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ļiďè">
                <a:extLst>
                  <a:ext uri="{FF2B5EF4-FFF2-40B4-BE49-F238E27FC236}">
                    <a16:creationId xmlns:a16="http://schemas.microsoft.com/office/drawing/2014/main" xmlns="" id="{1930AAB1-2BFA-44DB-A540-04061C2AEACC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ḻïḋe">
                <a:extLst>
                  <a:ext uri="{FF2B5EF4-FFF2-40B4-BE49-F238E27FC236}">
                    <a16:creationId xmlns:a16="http://schemas.microsoft.com/office/drawing/2014/main" xmlns="" id="{EA615516-0DF8-4E16-9DF9-E882B9AF3100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š1ïdé">
                <a:extLst>
                  <a:ext uri="{FF2B5EF4-FFF2-40B4-BE49-F238E27FC236}">
                    <a16:creationId xmlns:a16="http://schemas.microsoft.com/office/drawing/2014/main" xmlns="" id="{3D71EA0D-39D3-4CE1-9B1C-80E531CFFA5B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ŝ1îḑè">
                <a:extLst>
                  <a:ext uri="{FF2B5EF4-FFF2-40B4-BE49-F238E27FC236}">
                    <a16:creationId xmlns:a16="http://schemas.microsoft.com/office/drawing/2014/main" xmlns="" id="{418EA8DE-1499-4FA2-A297-F492C9861682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e">
                <a:extLst>
                  <a:ext uri="{FF2B5EF4-FFF2-40B4-BE49-F238E27FC236}">
                    <a16:creationId xmlns:a16="http://schemas.microsoft.com/office/drawing/2014/main" xmlns="" id="{2BBDAFC8-E29D-47EA-B859-07196EDBC45B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ṧļíḍe">
                <a:extLst>
                  <a:ext uri="{FF2B5EF4-FFF2-40B4-BE49-F238E27FC236}">
                    <a16:creationId xmlns:a16="http://schemas.microsoft.com/office/drawing/2014/main" xmlns="" id="{7297061F-B653-4F93-A231-7B2B61E86781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ḷíde">
                <a:extLst>
                  <a:ext uri="{FF2B5EF4-FFF2-40B4-BE49-F238E27FC236}">
                    <a16:creationId xmlns:a16="http://schemas.microsoft.com/office/drawing/2014/main" xmlns="" id="{728B81C4-1DCF-419B-B8A9-5A9A6EE76A68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ṡlíḓè">
                <a:extLst>
                  <a:ext uri="{FF2B5EF4-FFF2-40B4-BE49-F238E27FC236}">
                    <a16:creationId xmlns:a16="http://schemas.microsoft.com/office/drawing/2014/main" xmlns="" id="{3A292318-C43D-4546-9F37-D0EBF0A43F3E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$1iḋé">
                <a:extLst>
                  <a:ext uri="{FF2B5EF4-FFF2-40B4-BE49-F238E27FC236}">
                    <a16:creationId xmlns:a16="http://schemas.microsoft.com/office/drawing/2014/main" xmlns="" id="{A69CA004-B0DA-43A6-9627-35125CBC3C47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ľiďê">
                <a:extLst>
                  <a:ext uri="{FF2B5EF4-FFF2-40B4-BE49-F238E27FC236}">
                    <a16:creationId xmlns:a16="http://schemas.microsoft.com/office/drawing/2014/main" xmlns="" id="{6933FC6C-2566-4725-87E4-42464E0C5692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Sļïḑé">
                <a:extLst>
                  <a:ext uri="{FF2B5EF4-FFF2-40B4-BE49-F238E27FC236}">
                    <a16:creationId xmlns:a16="http://schemas.microsoft.com/office/drawing/2014/main" xmlns="" id="{1566FFDA-1DE1-432E-9DC1-DCCA5987294A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ľïḑé">
                <a:extLst>
                  <a:ext uri="{FF2B5EF4-FFF2-40B4-BE49-F238E27FC236}">
                    <a16:creationId xmlns:a16="http://schemas.microsoft.com/office/drawing/2014/main" xmlns="" id="{14201C11-8483-4B1D-99EB-F8F339E9064B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ḷïďè">
                <a:extLst>
                  <a:ext uri="{FF2B5EF4-FFF2-40B4-BE49-F238E27FC236}">
                    <a16:creationId xmlns:a16="http://schemas.microsoft.com/office/drawing/2014/main" xmlns="" id="{E8755D3D-068A-4776-9087-1715010979EC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ṧlíďe">
                <a:extLst>
                  <a:ext uri="{FF2B5EF4-FFF2-40B4-BE49-F238E27FC236}">
                    <a16:creationId xmlns:a16="http://schemas.microsoft.com/office/drawing/2014/main" xmlns="" id="{1271EBEC-B841-4CCE-8A11-F1F07FCBBA8E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śļïďé">
                <a:extLst>
                  <a:ext uri="{FF2B5EF4-FFF2-40B4-BE49-F238E27FC236}">
                    <a16:creationId xmlns:a16="http://schemas.microsoft.com/office/drawing/2014/main" xmlns="" id="{5B1F5536-11C4-4668-9C98-81127AE5807A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śľïḓê">
                <a:extLst>
                  <a:ext uri="{FF2B5EF4-FFF2-40B4-BE49-F238E27FC236}">
                    <a16:creationId xmlns:a16="http://schemas.microsoft.com/office/drawing/2014/main" xmlns="" id="{574F1962-A7F3-4938-9496-DD6186223E87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šḷïḑé">
                <a:extLst>
                  <a:ext uri="{FF2B5EF4-FFF2-40B4-BE49-F238E27FC236}">
                    <a16:creationId xmlns:a16="http://schemas.microsoft.com/office/drawing/2014/main" xmlns="" id="{1B514E3C-6DFB-4314-906C-77DE0B73425A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şḷîde">
                <a:extLst>
                  <a:ext uri="{FF2B5EF4-FFF2-40B4-BE49-F238E27FC236}">
                    <a16:creationId xmlns:a16="http://schemas.microsoft.com/office/drawing/2014/main" xmlns="" id="{1DBE8C95-4ADA-4C62-B6DD-ABFAC6AB0348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ṥḷiďe">
                <a:extLst>
                  <a:ext uri="{FF2B5EF4-FFF2-40B4-BE49-F238E27FC236}">
                    <a16:creationId xmlns:a16="http://schemas.microsoft.com/office/drawing/2014/main" xmlns="" id="{9C99BD05-B791-446C-8CCF-70B9B4884158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ṩ1íḓè">
                <a:extLst>
                  <a:ext uri="{FF2B5EF4-FFF2-40B4-BE49-F238E27FC236}">
                    <a16:creationId xmlns:a16="http://schemas.microsoft.com/office/drawing/2014/main" xmlns="" id="{B617B087-0A0E-4E16-BF86-BC2A8916F123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ṧľîḋè">
                <a:extLst>
                  <a:ext uri="{FF2B5EF4-FFF2-40B4-BE49-F238E27FC236}">
                    <a16:creationId xmlns:a16="http://schemas.microsoft.com/office/drawing/2014/main" xmlns="" id="{3DAE0521-9F39-40AF-A82C-FF4D9CC188D5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$ľîḍe">
                <a:extLst>
                  <a:ext uri="{FF2B5EF4-FFF2-40B4-BE49-F238E27FC236}">
                    <a16:creationId xmlns:a16="http://schemas.microsoft.com/office/drawing/2014/main" xmlns="" id="{496C93EC-2A47-4DB0-8515-C3F618B87B85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ṩ1îḋe">
                <a:extLst>
                  <a:ext uri="{FF2B5EF4-FFF2-40B4-BE49-F238E27FC236}">
                    <a16:creationId xmlns:a16="http://schemas.microsoft.com/office/drawing/2014/main" xmlns="" id="{CEBA777C-C69E-46D6-A014-2A5057F0496C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líďè">
                <a:extLst>
                  <a:ext uri="{FF2B5EF4-FFF2-40B4-BE49-F238E27FC236}">
                    <a16:creationId xmlns:a16="http://schemas.microsoft.com/office/drawing/2014/main" xmlns="" id="{4900660E-3F36-486D-926C-722D67C29AB9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ṣlíḋè">
                <a:extLst>
                  <a:ext uri="{FF2B5EF4-FFF2-40B4-BE49-F238E27FC236}">
                    <a16:creationId xmlns:a16="http://schemas.microsoft.com/office/drawing/2014/main" xmlns="" id="{7242EA01-F293-4922-9290-40676D995CA8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líḓê">
                <a:extLst>
                  <a:ext uri="{FF2B5EF4-FFF2-40B4-BE49-F238E27FC236}">
                    <a16:creationId xmlns:a16="http://schemas.microsoft.com/office/drawing/2014/main" xmlns="" id="{3C774915-4783-411D-B647-2C5839D21340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ḷíḍê">
                <a:extLst>
                  <a:ext uri="{FF2B5EF4-FFF2-40B4-BE49-F238E27FC236}">
                    <a16:creationId xmlns:a16="http://schemas.microsoft.com/office/drawing/2014/main" xmlns="" id="{D0A255FC-EAC9-4EFC-9CBA-59FA0DB68F29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$1îḑé">
                <a:extLst>
                  <a:ext uri="{FF2B5EF4-FFF2-40B4-BE49-F238E27FC236}">
                    <a16:creationId xmlns:a16="http://schemas.microsoft.com/office/drawing/2014/main" xmlns="" id="{2F13232D-4558-4279-BB1F-AA9F7097C57F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šliďe">
                <a:extLst>
                  <a:ext uri="{FF2B5EF4-FFF2-40B4-BE49-F238E27FC236}">
                    <a16:creationId xmlns:a16="http://schemas.microsoft.com/office/drawing/2014/main" xmlns="" id="{1409F636-1357-47EC-9A60-1B65D532EC66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ṥḷiḓé">
                <a:extLst>
                  <a:ext uri="{FF2B5EF4-FFF2-40B4-BE49-F238E27FC236}">
                    <a16:creationId xmlns:a16="http://schemas.microsoft.com/office/drawing/2014/main" xmlns="" id="{74DB4D95-071D-4E48-A0B5-692F968A54DC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ṧḻiḓè">
                <a:extLst>
                  <a:ext uri="{FF2B5EF4-FFF2-40B4-BE49-F238E27FC236}">
                    <a16:creationId xmlns:a16="http://schemas.microsoft.com/office/drawing/2014/main" xmlns="" id="{D33B588C-5B52-4D7A-BC4D-A7A40AA26DE3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sļíḑê">
                <a:extLst>
                  <a:ext uri="{FF2B5EF4-FFF2-40B4-BE49-F238E27FC236}">
                    <a16:creationId xmlns:a16="http://schemas.microsoft.com/office/drawing/2014/main" xmlns="" id="{5BC82E8C-0E16-4E3A-B372-71EB0BC90A87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ş1íḑê">
                <a:extLst>
                  <a:ext uri="{FF2B5EF4-FFF2-40B4-BE49-F238E27FC236}">
                    <a16:creationId xmlns:a16="http://schemas.microsoft.com/office/drawing/2014/main" xmlns="" id="{AE9D0288-318B-417E-B954-CF7AF8479782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ṡḻïḋè">
                <a:extLst>
                  <a:ext uri="{FF2B5EF4-FFF2-40B4-BE49-F238E27FC236}">
                    <a16:creationId xmlns:a16="http://schemas.microsoft.com/office/drawing/2014/main" xmlns="" id="{281A5DC6-0630-45A4-84A1-9E365C90952F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ḋè">
                <a:extLst>
                  <a:ext uri="{FF2B5EF4-FFF2-40B4-BE49-F238E27FC236}">
                    <a16:creationId xmlns:a16="http://schemas.microsoft.com/office/drawing/2014/main" xmlns="" id="{FC00F5A0-7800-4C70-9BE0-F13F66F6F82F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$ļiḑé">
                <a:extLst>
                  <a:ext uri="{FF2B5EF4-FFF2-40B4-BE49-F238E27FC236}">
                    <a16:creationId xmlns:a16="http://schemas.microsoft.com/office/drawing/2014/main" xmlns="" id="{2AD0482C-9BFC-4D21-80AD-B23A1F94E64B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ṣľïḓè">
                <a:extLst>
                  <a:ext uri="{FF2B5EF4-FFF2-40B4-BE49-F238E27FC236}">
                    <a16:creationId xmlns:a16="http://schemas.microsoft.com/office/drawing/2014/main" xmlns="" id="{5B8343BE-371B-41A2-8928-3A53DE800ED9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íḓê">
                <a:extLst>
                  <a:ext uri="{FF2B5EF4-FFF2-40B4-BE49-F238E27FC236}">
                    <a16:creationId xmlns:a16="http://schemas.microsoft.com/office/drawing/2014/main" xmlns="" id="{7D8AC76A-8DB0-4E22-BFD9-A0955977DE4D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ṧḻïḓè">
                <a:extLst>
                  <a:ext uri="{FF2B5EF4-FFF2-40B4-BE49-F238E27FC236}">
                    <a16:creationId xmlns:a16="http://schemas.microsoft.com/office/drawing/2014/main" xmlns="" id="{10C413C1-F6B8-442B-A319-9F8DCBC42F15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$ļîdê">
                <a:extLst>
                  <a:ext uri="{FF2B5EF4-FFF2-40B4-BE49-F238E27FC236}">
                    <a16:creationId xmlns:a16="http://schemas.microsoft.com/office/drawing/2014/main" xmlns="" id="{DCF450B2-B1A1-4680-B863-EFB4181F07A7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ḻíḋè">
                <a:extLst>
                  <a:ext uri="{FF2B5EF4-FFF2-40B4-BE49-F238E27FC236}">
                    <a16:creationId xmlns:a16="http://schemas.microsoft.com/office/drawing/2014/main" xmlns="" id="{5CA73596-89F0-4373-903F-4C3F005137F3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ľíḍê">
                <a:extLst>
                  <a:ext uri="{FF2B5EF4-FFF2-40B4-BE49-F238E27FC236}">
                    <a16:creationId xmlns:a16="http://schemas.microsoft.com/office/drawing/2014/main" xmlns="" id="{39D6DBFF-6431-4BBA-8045-DDD95A2A7133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ṩļíďè">
                <a:extLst>
                  <a:ext uri="{FF2B5EF4-FFF2-40B4-BE49-F238E27FC236}">
                    <a16:creationId xmlns:a16="http://schemas.microsoft.com/office/drawing/2014/main" xmlns="" id="{A6052C9C-AD7C-45FA-A360-74B7CC6B4640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1ídè">
                <a:extLst>
                  <a:ext uri="{FF2B5EF4-FFF2-40B4-BE49-F238E27FC236}">
                    <a16:creationId xmlns:a16="http://schemas.microsoft.com/office/drawing/2014/main" xmlns="" id="{117A2C90-CDBF-411C-9306-9935B7186E01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Sľiḑè">
                <a:extLst>
                  <a:ext uri="{FF2B5EF4-FFF2-40B4-BE49-F238E27FC236}">
                    <a16:creationId xmlns:a16="http://schemas.microsoft.com/office/drawing/2014/main" xmlns="" id="{0620ACF5-C888-45C4-90C4-F8BBBB5B76AC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$ļíḓe">
                <a:extLst>
                  <a:ext uri="{FF2B5EF4-FFF2-40B4-BE49-F238E27FC236}">
                    <a16:creationId xmlns:a16="http://schemas.microsoft.com/office/drawing/2014/main" xmlns="" id="{436A45AC-FC8D-4182-A403-0F7312F450FD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ṥļiďé">
                <a:extLst>
                  <a:ext uri="{FF2B5EF4-FFF2-40B4-BE49-F238E27FC236}">
                    <a16:creationId xmlns:a16="http://schemas.microsoft.com/office/drawing/2014/main" xmlns="" id="{9E2F2C12-EDEF-410E-88CE-81365EA6517E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ṣľïḑè">
                <a:extLst>
                  <a:ext uri="{FF2B5EF4-FFF2-40B4-BE49-F238E27FC236}">
                    <a16:creationId xmlns:a16="http://schemas.microsoft.com/office/drawing/2014/main" xmlns="" id="{CDA8ED39-B2D0-4001-A528-EE987B380180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ľiḓè">
                <a:extLst>
                  <a:ext uri="{FF2B5EF4-FFF2-40B4-BE49-F238E27FC236}">
                    <a16:creationId xmlns:a16="http://schemas.microsoft.com/office/drawing/2014/main" xmlns="" id="{5FAE040C-4783-4BC4-8DAC-C10569872BCE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ŝḷíde">
                <a:extLst>
                  <a:ext uri="{FF2B5EF4-FFF2-40B4-BE49-F238E27FC236}">
                    <a16:creationId xmlns:a16="http://schemas.microsoft.com/office/drawing/2014/main" xmlns="" id="{C4D80035-42A9-477A-905F-DDBAE68E3A76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$ľiḋe">
                <a:extLst>
                  <a:ext uri="{FF2B5EF4-FFF2-40B4-BE49-F238E27FC236}">
                    <a16:creationId xmlns:a16="http://schemas.microsoft.com/office/drawing/2014/main" xmlns="" id="{451E12C1-F01F-4D21-89D8-E0A550CAECFB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Sḷîďè">
                <a:extLst>
                  <a:ext uri="{FF2B5EF4-FFF2-40B4-BE49-F238E27FC236}">
                    <a16:creationId xmlns:a16="http://schemas.microsoft.com/office/drawing/2014/main" xmlns="" id="{EAC37A33-AFC2-4928-98C9-AC103041755E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šḻíďè">
                <a:extLst>
                  <a:ext uri="{FF2B5EF4-FFF2-40B4-BE49-F238E27FC236}">
                    <a16:creationId xmlns:a16="http://schemas.microsoft.com/office/drawing/2014/main" xmlns="" id="{C8E0EA74-CB3C-4761-A248-B6D3BAFFBF44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ṩľiḋè">
                <a:extLst>
                  <a:ext uri="{FF2B5EF4-FFF2-40B4-BE49-F238E27FC236}">
                    <a16:creationId xmlns:a16="http://schemas.microsoft.com/office/drawing/2014/main" xmlns="" id="{71FCF1EA-AA19-49C1-A185-26F31761AD19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ļíḍe">
                <a:extLst>
                  <a:ext uri="{FF2B5EF4-FFF2-40B4-BE49-F238E27FC236}">
                    <a16:creationId xmlns:a16="http://schemas.microsoft.com/office/drawing/2014/main" xmlns="" id="{97F3ED75-439F-4E3A-B976-5D47CF837615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$ľíḋé">
                <a:extLst>
                  <a:ext uri="{FF2B5EF4-FFF2-40B4-BE49-F238E27FC236}">
                    <a16:creationId xmlns:a16="http://schemas.microsoft.com/office/drawing/2014/main" xmlns="" id="{87A55800-FC6A-4D2A-8CD9-DA5C3D9706E4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ľiḑé">
                <a:extLst>
                  <a:ext uri="{FF2B5EF4-FFF2-40B4-BE49-F238E27FC236}">
                    <a16:creationId xmlns:a16="http://schemas.microsoft.com/office/drawing/2014/main" xmlns="" id="{2B43AB9F-330C-4A7A-B655-0945297EA1A9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śliḋê">
                <a:extLst>
                  <a:ext uri="{FF2B5EF4-FFF2-40B4-BE49-F238E27FC236}">
                    <a16:creationId xmlns:a16="http://schemas.microsoft.com/office/drawing/2014/main" xmlns="" id="{00C9B5BB-1008-4C8A-BE9B-DD024D0697EE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ŝḷiḋé">
                <a:extLst>
                  <a:ext uri="{FF2B5EF4-FFF2-40B4-BE49-F238E27FC236}">
                    <a16:creationId xmlns:a16="http://schemas.microsoft.com/office/drawing/2014/main" xmlns="" id="{C692760A-DFA0-4F00-8649-8803E452640E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ḻiḋe">
                <a:extLst>
                  <a:ext uri="{FF2B5EF4-FFF2-40B4-BE49-F238E27FC236}">
                    <a16:creationId xmlns:a16="http://schemas.microsoft.com/office/drawing/2014/main" xmlns="" id="{4190B7AB-9C2C-457A-B057-27383A27F940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Sļîḋé">
                <a:extLst>
                  <a:ext uri="{FF2B5EF4-FFF2-40B4-BE49-F238E27FC236}">
                    <a16:creationId xmlns:a16="http://schemas.microsoft.com/office/drawing/2014/main" xmlns="" id="{00B7C654-8882-4D16-B3B3-9A3D522D7264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ṥḷidé">
                <a:extLst>
                  <a:ext uri="{FF2B5EF4-FFF2-40B4-BE49-F238E27FC236}">
                    <a16:creationId xmlns:a16="http://schemas.microsoft.com/office/drawing/2014/main" xmlns="" id="{6F313D87-381B-407B-8B96-EF24A81A2135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ḻïḍe">
                <a:extLst>
                  <a:ext uri="{FF2B5EF4-FFF2-40B4-BE49-F238E27FC236}">
                    <a16:creationId xmlns:a16="http://schemas.microsoft.com/office/drawing/2014/main" xmlns="" id="{2B56A047-07C6-4643-B20F-7E1AD7DDEC37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ḻîďê">
                <a:extLst>
                  <a:ext uri="{FF2B5EF4-FFF2-40B4-BE49-F238E27FC236}">
                    <a16:creationId xmlns:a16="http://schemas.microsoft.com/office/drawing/2014/main" xmlns="" id="{CFD7C283-B8F4-48B3-A401-121C1CBAB19F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ḻïḓè">
                <a:extLst>
                  <a:ext uri="{FF2B5EF4-FFF2-40B4-BE49-F238E27FC236}">
                    <a16:creationId xmlns:a16="http://schemas.microsoft.com/office/drawing/2014/main" xmlns="" id="{4BF9D82A-0466-4DCE-9790-D23DE0669C1C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$1iḑè">
                <a:extLst>
                  <a:ext uri="{FF2B5EF4-FFF2-40B4-BE49-F238E27FC236}">
                    <a16:creationId xmlns:a16="http://schemas.microsoft.com/office/drawing/2014/main" xmlns="" id="{2D7E7E79-DB3C-455E-B3D7-DBF982B98E89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59" name="组合 158">
            <a:extLst>
              <a:ext uri="{FF2B5EF4-FFF2-40B4-BE49-F238E27FC236}">
                <a16:creationId xmlns:a16="http://schemas.microsoft.com/office/drawing/2014/main" xmlns="" id="{1A399605-DEE5-431D-AC84-C76B1F268E16}"/>
              </a:ext>
            </a:extLst>
          </p:cNvPr>
          <p:cNvGrpSpPr/>
          <p:nvPr/>
        </p:nvGrpSpPr>
        <p:grpSpPr>
          <a:xfrm>
            <a:off x="1783794" y="2183547"/>
            <a:ext cx="3728921" cy="791052"/>
            <a:chOff x="824071" y="1564267"/>
            <a:chExt cx="3728921" cy="791052"/>
          </a:xfrm>
        </p:grpSpPr>
        <p:sp>
          <p:nvSpPr>
            <p:cNvPr id="160" name="矩形: 圆角 159">
              <a:extLst>
                <a:ext uri="{FF2B5EF4-FFF2-40B4-BE49-F238E27FC236}">
                  <a16:creationId xmlns:a16="http://schemas.microsoft.com/office/drawing/2014/main" xmlns="" id="{00AFEF5A-1963-4D59-9A5B-C702B78E9DAE}"/>
                </a:ext>
              </a:extLst>
            </p:cNvPr>
            <p:cNvSpPr/>
            <p:nvPr/>
          </p:nvSpPr>
          <p:spPr>
            <a:xfrm>
              <a:off x="824071" y="1740416"/>
              <a:ext cx="3728921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>
              <a:extLst>
                <a:ext uri="{FF2B5EF4-FFF2-40B4-BE49-F238E27FC236}">
                  <a16:creationId xmlns:a16="http://schemas.microsoft.com/office/drawing/2014/main" xmlns="" id="{A29D3420-A894-4A29-A39F-A91D318635AB}"/>
                </a:ext>
              </a:extLst>
            </p:cNvPr>
            <p:cNvSpPr/>
            <p:nvPr/>
          </p:nvSpPr>
          <p:spPr>
            <a:xfrm>
              <a:off x="1701522" y="1866191"/>
              <a:ext cx="2698175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视频信号的特点</a:t>
              </a:r>
            </a:p>
          </p:txBody>
        </p:sp>
        <p:pic>
          <p:nvPicPr>
            <p:cNvPr id="162" name="图片 161">
              <a:extLst>
                <a:ext uri="{FF2B5EF4-FFF2-40B4-BE49-F238E27FC236}">
                  <a16:creationId xmlns:a16="http://schemas.microsoft.com/office/drawing/2014/main" xmlns="" id="{1644FE76-D267-461F-813C-449311F55F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lum bright="70000" contrast="-70000"/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sp>
        <p:nvSpPr>
          <p:cNvPr id="169" name="矩形 168">
            <a:extLst>
              <a:ext uri="{FF2B5EF4-FFF2-40B4-BE49-F238E27FC236}">
                <a16:creationId xmlns:a16="http://schemas.microsoft.com/office/drawing/2014/main" xmlns="" id="{5B2E5B8A-1C10-4239-9E5B-E0FBDA573CDC}"/>
              </a:ext>
            </a:extLst>
          </p:cNvPr>
          <p:cNvSpPr/>
          <p:nvPr/>
        </p:nvSpPr>
        <p:spPr>
          <a:xfrm>
            <a:off x="1298385" y="3244232"/>
            <a:ext cx="92638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1F4E79"/>
                </a:solidFill>
                <a:latin typeface="+mj-lt"/>
              </a:rPr>
              <a:t>每一帧是静止图像，但与图像又有很大不同</a:t>
            </a:r>
          </a:p>
        </p:txBody>
      </p:sp>
      <p:sp>
        <p:nvSpPr>
          <p:cNvPr id="170" name="矩形 169">
            <a:extLst>
              <a:ext uri="{FF2B5EF4-FFF2-40B4-BE49-F238E27FC236}">
                <a16:creationId xmlns:a16="http://schemas.microsoft.com/office/drawing/2014/main" xmlns="" id="{CF7BE345-D3F3-4180-B591-EF08A2E1A87D}"/>
              </a:ext>
            </a:extLst>
          </p:cNvPr>
          <p:cNvSpPr/>
          <p:nvPr/>
        </p:nvSpPr>
        <p:spPr>
          <a:xfrm>
            <a:off x="1298385" y="3961078"/>
            <a:ext cx="560626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1F4E79"/>
                </a:solidFill>
                <a:latin typeface="+mj-lt"/>
              </a:rPr>
              <a:t>视频容量大，结构复杂，数据编码</a:t>
            </a:r>
          </a:p>
        </p:txBody>
      </p:sp>
      <p:sp>
        <p:nvSpPr>
          <p:cNvPr id="171" name="矩形 170">
            <a:extLst>
              <a:ext uri="{FF2B5EF4-FFF2-40B4-BE49-F238E27FC236}">
                <a16:creationId xmlns:a16="http://schemas.microsoft.com/office/drawing/2014/main" xmlns="" id="{06EA177C-7E2D-4846-A6E6-1BD11B145746}"/>
              </a:ext>
            </a:extLst>
          </p:cNvPr>
          <p:cNvSpPr/>
          <p:nvPr/>
        </p:nvSpPr>
        <p:spPr>
          <a:xfrm>
            <a:off x="1298385" y="4677924"/>
            <a:ext cx="92638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1F4E79"/>
                </a:solidFill>
                <a:latin typeface="+mj-lt"/>
              </a:rPr>
              <a:t>攻击特殊：如帧平均、帧剪切、帧重组、掉帧、速率改变等</a:t>
            </a:r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xmlns="" id="{EE0AAE29-5FF4-416A-853E-6556A8BD3BBC}"/>
              </a:ext>
            </a:extLst>
          </p:cNvPr>
          <p:cNvSpPr/>
          <p:nvPr/>
        </p:nvSpPr>
        <p:spPr>
          <a:xfrm>
            <a:off x="1298385" y="5394770"/>
            <a:ext cx="99647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1F4E79"/>
                </a:solidFill>
                <a:latin typeface="+mj-lt"/>
              </a:rPr>
              <a:t>要达到算法的实时性，必须降低算法复杂度 </a:t>
            </a:r>
          </a:p>
        </p:txBody>
      </p:sp>
    </p:spTree>
    <p:extLst>
      <p:ext uri="{BB962C8B-B14F-4D97-AF65-F5344CB8AC3E}">
        <p14:creationId xmlns="" xmlns:p14="http://schemas.microsoft.com/office/powerpoint/2010/main" val="114362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1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6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/>
      <p:bldP spid="170" grpId="0"/>
      <p:bldP spid="171" grpId="0"/>
      <p:bldP spid="17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452C3A53-77A9-46E7-AD68-E655CDC851C9}"/>
              </a:ext>
            </a:extLst>
          </p:cNvPr>
          <p:cNvGrpSpPr/>
          <p:nvPr/>
        </p:nvGrpSpPr>
        <p:grpSpPr>
          <a:xfrm>
            <a:off x="3648255" y="716894"/>
            <a:ext cx="4976522" cy="1109044"/>
            <a:chOff x="3279913" y="488294"/>
            <a:chExt cx="4976522" cy="110904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7D14526E-4E56-428C-B401-6068BE3C9AE7}"/>
                </a:ext>
              </a:extLst>
            </p:cNvPr>
            <p:cNvGrpSpPr/>
            <p:nvPr/>
          </p:nvGrpSpPr>
          <p:grpSpPr>
            <a:xfrm>
              <a:off x="3279913" y="909457"/>
              <a:ext cx="4976522" cy="687881"/>
              <a:chOff x="3279913" y="909457"/>
              <a:chExt cx="4976522" cy="687881"/>
            </a:xfrm>
          </p:grpSpPr>
          <p:sp>
            <p:nvSpPr>
              <p:cNvPr id="157" name="矩形: 圆角 156">
                <a:extLst>
                  <a:ext uri="{FF2B5EF4-FFF2-40B4-BE49-F238E27FC236}">
                    <a16:creationId xmlns:a16="http://schemas.microsoft.com/office/drawing/2014/main" xmlns="" id="{09E75665-AB44-4ADD-B1F8-0368D7F25B3F}"/>
                  </a:ext>
                </a:extLst>
              </p:cNvPr>
              <p:cNvSpPr/>
              <p:nvPr/>
            </p:nvSpPr>
            <p:spPr>
              <a:xfrm>
                <a:off x="3279913" y="909457"/>
                <a:ext cx="4976522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58" name="文本框 157">
                <a:extLst>
                  <a:ext uri="{FF2B5EF4-FFF2-40B4-BE49-F238E27FC236}">
                    <a16:creationId xmlns:a16="http://schemas.microsoft.com/office/drawing/2014/main" xmlns="" id="{307D85DE-EF6B-4811-B070-40EBBE771938}"/>
                  </a:ext>
                </a:extLst>
              </p:cNvPr>
              <p:cNvSpPr txBox="1"/>
              <p:nvPr/>
            </p:nvSpPr>
            <p:spPr>
              <a:xfrm>
                <a:off x="4648956" y="1032190"/>
                <a:ext cx="3589444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视频数字水印技术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4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  <a:extLst>
                <a:ext uri="{FF2B5EF4-FFF2-40B4-BE49-F238E27FC236}">
                  <a16:creationId xmlns:a16="http://schemas.microsoft.com/office/drawing/2014/main" xmlns="" id="{60186853-F194-4145-AAB7-02FAEB88A724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5" name="ïṥļîḋè">
                <a:extLst>
                  <a:ext uri="{FF2B5EF4-FFF2-40B4-BE49-F238E27FC236}">
                    <a16:creationId xmlns:a16="http://schemas.microsoft.com/office/drawing/2014/main" xmlns="" id="{4AEF8945-B734-4F79-AC24-FC74DED6C8AE}"/>
                  </a:ext>
                </a:extLst>
              </p:cNvPr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íṣḻíďe">
                <a:extLst>
                  <a:ext uri="{FF2B5EF4-FFF2-40B4-BE49-F238E27FC236}">
                    <a16:creationId xmlns:a16="http://schemas.microsoft.com/office/drawing/2014/main" xmlns="" id="{EED3D677-3DFB-47DC-9A50-3C6B94DA6581}"/>
                  </a:ext>
                </a:extLst>
              </p:cNvPr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íś1îḍê">
                <a:extLst>
                  <a:ext uri="{FF2B5EF4-FFF2-40B4-BE49-F238E27FC236}">
                    <a16:creationId xmlns:a16="http://schemas.microsoft.com/office/drawing/2014/main" xmlns="" id="{4450B428-A403-4DC0-9E13-68385294F564}"/>
                  </a:ext>
                </a:extLst>
              </p:cNvPr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š1ïḍe">
                <a:extLst>
                  <a:ext uri="{FF2B5EF4-FFF2-40B4-BE49-F238E27FC236}">
                    <a16:creationId xmlns:a16="http://schemas.microsoft.com/office/drawing/2014/main" xmlns="" id="{695B72A3-62E7-47BD-ACBB-13B7B27DAE15}"/>
                  </a:ext>
                </a:extLst>
              </p:cNvPr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ísḻiḍè">
                <a:extLst>
                  <a:ext uri="{FF2B5EF4-FFF2-40B4-BE49-F238E27FC236}">
                    <a16:creationId xmlns:a16="http://schemas.microsoft.com/office/drawing/2014/main" xmlns="" id="{CB8A5E90-3B69-418E-8DF6-66FEA2B7110A}"/>
                  </a:ext>
                </a:extLst>
              </p:cNvPr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Slïḓe">
                <a:extLst>
                  <a:ext uri="{FF2B5EF4-FFF2-40B4-BE49-F238E27FC236}">
                    <a16:creationId xmlns:a16="http://schemas.microsoft.com/office/drawing/2014/main" xmlns="" id="{53DF99D3-058D-4C6A-AFE0-B010901F209B}"/>
                  </a:ext>
                </a:extLst>
              </p:cNvPr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ṣļidé">
                <a:extLst>
                  <a:ext uri="{FF2B5EF4-FFF2-40B4-BE49-F238E27FC236}">
                    <a16:creationId xmlns:a16="http://schemas.microsoft.com/office/drawing/2014/main" xmlns="" id="{EB163095-2EE4-4313-87DF-B445356666CF}"/>
                  </a:ext>
                </a:extLst>
              </p:cNvPr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Sliḋe">
                <a:extLst>
                  <a:ext uri="{FF2B5EF4-FFF2-40B4-BE49-F238E27FC236}">
                    <a16:creationId xmlns:a16="http://schemas.microsoft.com/office/drawing/2014/main" xmlns="" id="{CED5F732-F9BE-462C-B357-F1E015878DE4}"/>
                  </a:ext>
                </a:extLst>
              </p:cNvPr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śḷíḓé">
                <a:extLst>
                  <a:ext uri="{FF2B5EF4-FFF2-40B4-BE49-F238E27FC236}">
                    <a16:creationId xmlns:a16="http://schemas.microsoft.com/office/drawing/2014/main" xmlns="" id="{A18558AE-D7C5-4A3D-A6E1-804A8917B2A4}"/>
                  </a:ext>
                </a:extLst>
              </p:cNvPr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S1îḋe">
                <a:extLst>
                  <a:ext uri="{FF2B5EF4-FFF2-40B4-BE49-F238E27FC236}">
                    <a16:creationId xmlns:a16="http://schemas.microsoft.com/office/drawing/2014/main" xmlns="" id="{5FA9F3E8-9A92-43EE-8225-43197EA9E9F5}"/>
                  </a:ext>
                </a:extLst>
              </p:cNvPr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ś1íḍê">
                <a:extLst>
                  <a:ext uri="{FF2B5EF4-FFF2-40B4-BE49-F238E27FC236}">
                    <a16:creationId xmlns:a16="http://schemas.microsoft.com/office/drawing/2014/main" xmlns="" id="{9192D5EE-B982-4A75-979E-04D2BB5DD668}"/>
                  </a:ext>
                </a:extLst>
              </p:cNvPr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ṡļïḋé">
                <a:extLst>
                  <a:ext uri="{FF2B5EF4-FFF2-40B4-BE49-F238E27FC236}">
                    <a16:creationId xmlns:a16="http://schemas.microsoft.com/office/drawing/2014/main" xmlns="" id="{695C38E5-EB5F-40E3-A550-D455B357490D}"/>
                  </a:ext>
                </a:extLst>
              </p:cNvPr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ḷîḓè">
                <a:extLst>
                  <a:ext uri="{FF2B5EF4-FFF2-40B4-BE49-F238E27FC236}">
                    <a16:creationId xmlns:a16="http://schemas.microsoft.com/office/drawing/2014/main" xmlns="" id="{9679F701-874A-4E75-9D7A-E538923B264B}"/>
                  </a:ext>
                </a:extLst>
              </p:cNvPr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$ḷïḑe">
                <a:extLst>
                  <a:ext uri="{FF2B5EF4-FFF2-40B4-BE49-F238E27FC236}">
                    <a16:creationId xmlns:a16="http://schemas.microsoft.com/office/drawing/2014/main" xmlns="" id="{BA84868C-9953-4DD8-83B7-6B69E4A3145B}"/>
                  </a:ext>
                </a:extLst>
              </p:cNvPr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ŝlïḋé">
                <a:extLst>
                  <a:ext uri="{FF2B5EF4-FFF2-40B4-BE49-F238E27FC236}">
                    <a16:creationId xmlns:a16="http://schemas.microsoft.com/office/drawing/2014/main" xmlns="" id="{5632319D-ABDB-4195-98EB-57A711D424C9}"/>
                  </a:ext>
                </a:extLst>
              </p:cNvPr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ŝlîḍê">
                <a:extLst>
                  <a:ext uri="{FF2B5EF4-FFF2-40B4-BE49-F238E27FC236}">
                    <a16:creationId xmlns:a16="http://schemas.microsoft.com/office/drawing/2014/main" xmlns="" id="{E8F189FD-DB1D-4DD5-80FC-963CC9683505}"/>
                  </a:ext>
                </a:extLst>
              </p:cNvPr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ŝḷíḋê">
                <a:extLst>
                  <a:ext uri="{FF2B5EF4-FFF2-40B4-BE49-F238E27FC236}">
                    <a16:creationId xmlns:a16="http://schemas.microsoft.com/office/drawing/2014/main" xmlns="" id="{8D8E5D36-23F0-41F3-BC5D-E7EDAA89E225}"/>
                  </a:ext>
                </a:extLst>
              </p:cNvPr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ḻidê">
                <a:extLst>
                  <a:ext uri="{FF2B5EF4-FFF2-40B4-BE49-F238E27FC236}">
                    <a16:creationId xmlns:a16="http://schemas.microsoft.com/office/drawing/2014/main" xmlns="" id="{841C2177-0426-4A8A-85B6-FF7FC6B07ABE}"/>
                  </a:ext>
                </a:extLst>
              </p:cNvPr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$lîḑe">
                <a:extLst>
                  <a:ext uri="{FF2B5EF4-FFF2-40B4-BE49-F238E27FC236}">
                    <a16:creationId xmlns:a16="http://schemas.microsoft.com/office/drawing/2014/main" xmlns="" id="{825F3951-052F-4063-A3E5-6E1AEDD45DDE}"/>
                  </a:ext>
                </a:extLst>
              </p:cNvPr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ṧļïḓé">
                <a:extLst>
                  <a:ext uri="{FF2B5EF4-FFF2-40B4-BE49-F238E27FC236}">
                    <a16:creationId xmlns:a16="http://schemas.microsoft.com/office/drawing/2014/main" xmlns="" id="{16A9FA5D-1774-4B72-9407-D5C9101B39AE}"/>
                  </a:ext>
                </a:extLst>
              </p:cNvPr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1ïḓé">
                <a:extLst>
                  <a:ext uri="{FF2B5EF4-FFF2-40B4-BE49-F238E27FC236}">
                    <a16:creationId xmlns:a16="http://schemas.microsoft.com/office/drawing/2014/main" xmlns="" id="{E47B68FC-302E-4D6A-864A-01DD2716D050}"/>
                  </a:ext>
                </a:extLst>
              </p:cNvPr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ṣļide">
                <a:extLst>
                  <a:ext uri="{FF2B5EF4-FFF2-40B4-BE49-F238E27FC236}">
                    <a16:creationId xmlns:a16="http://schemas.microsoft.com/office/drawing/2014/main" xmlns="" id="{CB16A501-3041-47FC-84B3-BA3C9ADF54C3}"/>
                  </a:ext>
                </a:extLst>
              </p:cNvPr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1ïḋê">
                <a:extLst>
                  <a:ext uri="{FF2B5EF4-FFF2-40B4-BE49-F238E27FC236}">
                    <a16:creationId xmlns:a16="http://schemas.microsoft.com/office/drawing/2014/main" xmlns="" id="{2D94340B-07F8-4C2B-972A-830BC045C9B3}"/>
                  </a:ext>
                </a:extLst>
              </p:cNvPr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ṣļíde">
                <a:extLst>
                  <a:ext uri="{FF2B5EF4-FFF2-40B4-BE49-F238E27FC236}">
                    <a16:creationId xmlns:a16="http://schemas.microsoft.com/office/drawing/2014/main" xmlns="" id="{70713982-905B-47A7-A5F7-392F004A73FF}"/>
                  </a:ext>
                </a:extLst>
              </p:cNvPr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ṩ1íḋé">
                <a:extLst>
                  <a:ext uri="{FF2B5EF4-FFF2-40B4-BE49-F238E27FC236}">
                    <a16:creationId xmlns:a16="http://schemas.microsoft.com/office/drawing/2014/main" xmlns="" id="{663DC6D6-42C4-4D3F-A854-AFD73C1D25FA}"/>
                  </a:ext>
                </a:extLst>
              </p:cNvPr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ṥḻiḍe">
                <a:extLst>
                  <a:ext uri="{FF2B5EF4-FFF2-40B4-BE49-F238E27FC236}">
                    <a16:creationId xmlns:a16="http://schemas.microsoft.com/office/drawing/2014/main" xmlns="" id="{00DD92F3-C5AE-455E-909A-C3678E99CF68}"/>
                  </a:ext>
                </a:extLst>
              </p:cNvPr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ŝ1íḓè">
                <a:extLst>
                  <a:ext uri="{FF2B5EF4-FFF2-40B4-BE49-F238E27FC236}">
                    <a16:creationId xmlns:a16="http://schemas.microsoft.com/office/drawing/2014/main" xmlns="" id="{222138E7-8423-4376-BF1D-E574119BB1C6}"/>
                  </a:ext>
                </a:extLst>
              </p:cNvPr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ŝlíďe">
                <a:extLst>
                  <a:ext uri="{FF2B5EF4-FFF2-40B4-BE49-F238E27FC236}">
                    <a16:creationId xmlns:a16="http://schemas.microsoft.com/office/drawing/2014/main" xmlns="" id="{703451A8-5F15-44F7-BD48-138CD9E89426}"/>
                  </a:ext>
                </a:extLst>
              </p:cNvPr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ľïḓe">
                <a:extLst>
                  <a:ext uri="{FF2B5EF4-FFF2-40B4-BE49-F238E27FC236}">
                    <a16:creationId xmlns:a16="http://schemas.microsoft.com/office/drawing/2014/main" xmlns="" id="{9678C05C-B9A6-4EC7-B05A-EF5F5C2CB735}"/>
                  </a:ext>
                </a:extLst>
              </p:cNvPr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ṡ1ïḍè">
                <a:extLst>
                  <a:ext uri="{FF2B5EF4-FFF2-40B4-BE49-F238E27FC236}">
                    <a16:creationId xmlns:a16="http://schemas.microsoft.com/office/drawing/2014/main" xmlns="" id="{810AD220-8CFB-4481-83D8-71E3B719F773}"/>
                  </a:ext>
                </a:extLst>
              </p:cNvPr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ľïďè">
                <a:extLst>
                  <a:ext uri="{FF2B5EF4-FFF2-40B4-BE49-F238E27FC236}">
                    <a16:creationId xmlns:a16="http://schemas.microsoft.com/office/drawing/2014/main" xmlns="" id="{4DA51896-79A9-4285-BB25-356DDE5A1A70}"/>
                  </a:ext>
                </a:extLst>
              </p:cNvPr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ŝ1ïďé">
                <a:extLst>
                  <a:ext uri="{FF2B5EF4-FFF2-40B4-BE49-F238E27FC236}">
                    <a16:creationId xmlns:a16="http://schemas.microsoft.com/office/drawing/2014/main" xmlns="" id="{A672FD54-024F-46A2-81C4-B52AD48E642A}"/>
                  </a:ext>
                </a:extLst>
              </p:cNvPr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ṧḻidè">
                <a:extLst>
                  <a:ext uri="{FF2B5EF4-FFF2-40B4-BE49-F238E27FC236}">
                    <a16:creationId xmlns:a16="http://schemas.microsoft.com/office/drawing/2014/main" xmlns="" id="{6AC580E2-F556-4836-9160-B3749E9B02FE}"/>
                  </a:ext>
                </a:extLst>
              </p:cNvPr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ļiḋê">
                <a:extLst>
                  <a:ext uri="{FF2B5EF4-FFF2-40B4-BE49-F238E27FC236}">
                    <a16:creationId xmlns:a16="http://schemas.microsoft.com/office/drawing/2014/main" xmlns="" id="{773A579B-C6EB-44F7-9CF1-B8931305B17D}"/>
                  </a:ext>
                </a:extLst>
              </p:cNvPr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ḷîde">
                <a:extLst>
                  <a:ext uri="{FF2B5EF4-FFF2-40B4-BE49-F238E27FC236}">
                    <a16:creationId xmlns:a16="http://schemas.microsoft.com/office/drawing/2014/main" xmlns="" id="{E9BC5ADA-CB27-4BD3-B915-F1581EB9B04B}"/>
                  </a:ext>
                </a:extLst>
              </p:cNvPr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Slîďé">
                <a:extLst>
                  <a:ext uri="{FF2B5EF4-FFF2-40B4-BE49-F238E27FC236}">
                    <a16:creationId xmlns:a16="http://schemas.microsoft.com/office/drawing/2014/main" xmlns="" id="{6279AC3B-5EE3-47A1-8C3F-4D63B151A7CB}"/>
                  </a:ext>
                </a:extLst>
              </p:cNvPr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ḷîde">
                <a:extLst>
                  <a:ext uri="{FF2B5EF4-FFF2-40B4-BE49-F238E27FC236}">
                    <a16:creationId xmlns:a16="http://schemas.microsoft.com/office/drawing/2014/main" xmlns="" id="{F393847C-EB07-4EFF-A27A-2CBEFD2D6CBC}"/>
                  </a:ext>
                </a:extLst>
              </p:cNvPr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Sļïďe">
                <a:extLst>
                  <a:ext uri="{FF2B5EF4-FFF2-40B4-BE49-F238E27FC236}">
                    <a16:creationId xmlns:a16="http://schemas.microsoft.com/office/drawing/2014/main" xmlns="" id="{24F1B7EA-B393-4698-BA88-AD5796AD3CF5}"/>
                  </a:ext>
                </a:extLst>
              </p:cNvPr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ṧľîďè">
                <a:extLst>
                  <a:ext uri="{FF2B5EF4-FFF2-40B4-BE49-F238E27FC236}">
                    <a16:creationId xmlns:a16="http://schemas.microsoft.com/office/drawing/2014/main" xmlns="" id="{DAFBF37E-674A-4D0E-8C7E-41D50C01048B}"/>
                  </a:ext>
                </a:extLst>
              </p:cNvPr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ṩḻîḍé">
                <a:extLst>
                  <a:ext uri="{FF2B5EF4-FFF2-40B4-BE49-F238E27FC236}">
                    <a16:creationId xmlns:a16="http://schemas.microsoft.com/office/drawing/2014/main" xmlns="" id="{CF7DE9DB-D1AD-4E9F-889A-1ECFA16CFA8F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iďê">
                <a:extLst>
                  <a:ext uri="{FF2B5EF4-FFF2-40B4-BE49-F238E27FC236}">
                    <a16:creationId xmlns:a16="http://schemas.microsoft.com/office/drawing/2014/main" xmlns="" id="{839DC639-C9A9-4B50-8D0A-50A3392D0A33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sḻídè">
                <a:extLst>
                  <a:ext uri="{FF2B5EF4-FFF2-40B4-BE49-F238E27FC236}">
                    <a16:creationId xmlns:a16="http://schemas.microsoft.com/office/drawing/2014/main" xmlns="" id="{845601A5-C7A4-4B7F-AB1B-C7442E0CAB1E}"/>
                  </a:ext>
                </a:extLst>
              </p:cNvPr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śḻíde">
                <a:extLst>
                  <a:ext uri="{FF2B5EF4-FFF2-40B4-BE49-F238E27FC236}">
                    <a16:creationId xmlns:a16="http://schemas.microsoft.com/office/drawing/2014/main" xmlns="" id="{7722D736-5D51-4761-A5E6-DFF51272FFBD}"/>
                  </a:ext>
                </a:extLst>
              </p:cNvPr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íṩľîḍe">
                <a:extLst>
                  <a:ext uri="{FF2B5EF4-FFF2-40B4-BE49-F238E27FC236}">
                    <a16:creationId xmlns:a16="http://schemas.microsoft.com/office/drawing/2014/main" xmlns="" id="{F9A73763-C98D-4B6C-8328-CCF4B0168C78}"/>
                  </a:ext>
                </a:extLst>
              </p:cNvPr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ś1ïdè">
                <a:extLst>
                  <a:ext uri="{FF2B5EF4-FFF2-40B4-BE49-F238E27FC236}">
                    <a16:creationId xmlns:a16="http://schemas.microsoft.com/office/drawing/2014/main" xmlns="" id="{6658C129-6CE1-45E9-AFDD-28A31F553802}"/>
                  </a:ext>
                </a:extLst>
              </p:cNvPr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ṥ1íďé">
                <a:extLst>
                  <a:ext uri="{FF2B5EF4-FFF2-40B4-BE49-F238E27FC236}">
                    <a16:creationId xmlns:a16="http://schemas.microsoft.com/office/drawing/2014/main" xmlns="" id="{9AA36B86-F1CB-4FC7-9642-AA4081F93D53}"/>
                  </a:ext>
                </a:extLst>
              </p:cNvPr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ṧ1îḍé">
                <a:extLst>
                  <a:ext uri="{FF2B5EF4-FFF2-40B4-BE49-F238E27FC236}">
                    <a16:creationId xmlns:a16="http://schemas.microsoft.com/office/drawing/2014/main" xmlns="" id="{21FCE53A-99A3-4711-AA10-3385F90BDCE3}"/>
                  </a:ext>
                </a:extLst>
              </p:cNvPr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šḷïdé">
                <a:extLst>
                  <a:ext uri="{FF2B5EF4-FFF2-40B4-BE49-F238E27FC236}">
                    <a16:creationId xmlns:a16="http://schemas.microsoft.com/office/drawing/2014/main" xmlns="" id="{A7616377-461E-4B2F-A058-84F6F8F6404D}"/>
                  </a:ext>
                </a:extLst>
              </p:cNvPr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lîḋe">
                <a:extLst>
                  <a:ext uri="{FF2B5EF4-FFF2-40B4-BE49-F238E27FC236}">
                    <a16:creationId xmlns:a16="http://schemas.microsoft.com/office/drawing/2014/main" xmlns="" id="{30555CF2-056C-4F70-A495-9640D74E383A}"/>
                  </a:ext>
                </a:extLst>
              </p:cNvPr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îḍé">
                <a:extLst>
                  <a:ext uri="{FF2B5EF4-FFF2-40B4-BE49-F238E27FC236}">
                    <a16:creationId xmlns:a16="http://schemas.microsoft.com/office/drawing/2014/main" xmlns="" id="{7CC70F41-41D7-4746-B61C-7E9A8347CB9D}"/>
                  </a:ext>
                </a:extLst>
              </p:cNvPr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1îḑé">
                <a:extLst>
                  <a:ext uri="{FF2B5EF4-FFF2-40B4-BE49-F238E27FC236}">
                    <a16:creationId xmlns:a16="http://schemas.microsoft.com/office/drawing/2014/main" xmlns="" id="{4AAC52A0-EC1C-4F0C-B641-B63A8C215272}"/>
                  </a:ext>
                </a:extLst>
              </p:cNvPr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ślíḓè">
                <a:extLst>
                  <a:ext uri="{FF2B5EF4-FFF2-40B4-BE49-F238E27FC236}">
                    <a16:creationId xmlns:a16="http://schemas.microsoft.com/office/drawing/2014/main" xmlns="" id="{8668D3CB-8A5F-4019-A2E0-07CAC1C43786}"/>
                  </a:ext>
                </a:extLst>
              </p:cNvPr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ŝḻïḑé">
                <a:extLst>
                  <a:ext uri="{FF2B5EF4-FFF2-40B4-BE49-F238E27FC236}">
                    <a16:creationId xmlns:a16="http://schemas.microsoft.com/office/drawing/2014/main" xmlns="" id="{62783241-BDE6-43FF-A81A-EF76A0919655}"/>
                  </a:ext>
                </a:extLst>
              </p:cNvPr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1íḑé">
                <a:extLst>
                  <a:ext uri="{FF2B5EF4-FFF2-40B4-BE49-F238E27FC236}">
                    <a16:creationId xmlns:a16="http://schemas.microsoft.com/office/drawing/2014/main" xmlns="" id="{F6C6CA13-0DA2-4626-B6E1-9C9E2E7D1236}"/>
                  </a:ext>
                </a:extLst>
              </p:cNvPr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ľïḋê">
                <a:extLst>
                  <a:ext uri="{FF2B5EF4-FFF2-40B4-BE49-F238E27FC236}">
                    <a16:creationId xmlns:a16="http://schemas.microsoft.com/office/drawing/2014/main" xmlns="" id="{DE9996FC-4293-42F3-86E8-7586DE3874DD}"/>
                  </a:ext>
                </a:extLst>
              </p:cNvPr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Sľíďe">
                <a:extLst>
                  <a:ext uri="{FF2B5EF4-FFF2-40B4-BE49-F238E27FC236}">
                    <a16:creationId xmlns:a16="http://schemas.microsoft.com/office/drawing/2014/main" xmlns="" id="{C5CA1123-BBE4-4AE0-8121-A70C33B1CE90}"/>
                  </a:ext>
                </a:extLst>
              </p:cNvPr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ṣliḍê">
                <a:extLst>
                  <a:ext uri="{FF2B5EF4-FFF2-40B4-BE49-F238E27FC236}">
                    <a16:creationId xmlns:a16="http://schemas.microsoft.com/office/drawing/2014/main" xmlns="" id="{9B724064-F797-4997-A4BB-01EDC083CD6D}"/>
                  </a:ext>
                </a:extLst>
              </p:cNvPr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sļiḍè">
                <a:extLst>
                  <a:ext uri="{FF2B5EF4-FFF2-40B4-BE49-F238E27FC236}">
                    <a16:creationId xmlns:a16="http://schemas.microsoft.com/office/drawing/2014/main" xmlns="" id="{EA4AFFFD-C3F9-46FC-8773-B6C0FB256253}"/>
                  </a:ext>
                </a:extLst>
              </p:cNvPr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śļídé">
                <a:extLst>
                  <a:ext uri="{FF2B5EF4-FFF2-40B4-BE49-F238E27FC236}">
                    <a16:creationId xmlns:a16="http://schemas.microsoft.com/office/drawing/2014/main" xmlns="" id="{2EE33180-94F7-4B06-8E37-49E504981E07}"/>
                  </a:ext>
                </a:extLst>
              </p:cNvPr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ṡḻîḍé">
                <a:extLst>
                  <a:ext uri="{FF2B5EF4-FFF2-40B4-BE49-F238E27FC236}">
                    <a16:creationId xmlns:a16="http://schemas.microsoft.com/office/drawing/2014/main" xmlns="" id="{6DE7DC0D-6635-4DD6-8188-9CA09619BBB1}"/>
                  </a:ext>
                </a:extLst>
              </p:cNvPr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ṩ1íḓé">
                <a:extLst>
                  <a:ext uri="{FF2B5EF4-FFF2-40B4-BE49-F238E27FC236}">
                    <a16:creationId xmlns:a16="http://schemas.microsoft.com/office/drawing/2014/main" xmlns="" id="{6F08C554-B114-4F75-9B7D-89D0CDAAE248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ṧḻïḋê">
                <a:extLst>
                  <a:ext uri="{FF2B5EF4-FFF2-40B4-BE49-F238E27FC236}">
                    <a16:creationId xmlns:a16="http://schemas.microsoft.com/office/drawing/2014/main" xmlns="" id="{30F2E1E6-472C-4ADA-9177-125D9D598ECD}"/>
                  </a:ext>
                </a:extLst>
              </p:cNvPr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ṡľíďè">
                <a:extLst>
                  <a:ext uri="{FF2B5EF4-FFF2-40B4-BE49-F238E27FC236}">
                    <a16:creationId xmlns:a16="http://schemas.microsoft.com/office/drawing/2014/main" xmlns="" id="{C2874B9C-5B65-4309-AF8E-9D047F893936}"/>
                  </a:ext>
                </a:extLst>
              </p:cNvPr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ïSļïďê">
                <a:extLst>
                  <a:ext uri="{FF2B5EF4-FFF2-40B4-BE49-F238E27FC236}">
                    <a16:creationId xmlns:a16="http://schemas.microsoft.com/office/drawing/2014/main" xmlns="" id="{6C74FF40-E044-48C6-800C-F64D1D2B83F9}"/>
                  </a:ext>
                </a:extLst>
              </p:cNvPr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s1ïḓè">
                <a:extLst>
                  <a:ext uri="{FF2B5EF4-FFF2-40B4-BE49-F238E27FC236}">
                    <a16:creationId xmlns:a16="http://schemas.microsoft.com/office/drawing/2014/main" xmlns="" id="{DEE1FCD0-1398-4EEB-A69A-0A00ADF3CB67}"/>
                  </a:ext>
                </a:extLst>
              </p:cNvPr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1îďê">
                <a:extLst>
                  <a:ext uri="{FF2B5EF4-FFF2-40B4-BE49-F238E27FC236}">
                    <a16:creationId xmlns:a16="http://schemas.microsoft.com/office/drawing/2014/main" xmlns="" id="{4C8ACBA3-0221-47A4-B50B-C265A5F77605}"/>
                  </a:ext>
                </a:extLst>
              </p:cNvPr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šľïdé">
                <a:extLst>
                  <a:ext uri="{FF2B5EF4-FFF2-40B4-BE49-F238E27FC236}">
                    <a16:creationId xmlns:a16="http://schemas.microsoft.com/office/drawing/2014/main" xmlns="" id="{FD6C84BA-7D9F-48F3-A3FD-D2FC23CAF7C4}"/>
                  </a:ext>
                </a:extLst>
              </p:cNvPr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s1îdé">
                <a:extLst>
                  <a:ext uri="{FF2B5EF4-FFF2-40B4-BE49-F238E27FC236}">
                    <a16:creationId xmlns:a16="http://schemas.microsoft.com/office/drawing/2014/main" xmlns="" id="{CF2D1A88-5A94-4733-A69D-201A2F0C8DE0}"/>
                  </a:ext>
                </a:extLst>
              </p:cNvPr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iśľîḑè">
                <a:extLst>
                  <a:ext uri="{FF2B5EF4-FFF2-40B4-BE49-F238E27FC236}">
                    <a16:creationId xmlns:a16="http://schemas.microsoft.com/office/drawing/2014/main" xmlns="" id="{0460A4AE-A216-45D1-B4E1-77D06A5F8734}"/>
                  </a:ext>
                </a:extLst>
              </p:cNvPr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ṡļidé">
                <a:extLst>
                  <a:ext uri="{FF2B5EF4-FFF2-40B4-BE49-F238E27FC236}">
                    <a16:creationId xmlns:a16="http://schemas.microsoft.com/office/drawing/2014/main" xmlns="" id="{78F10BDE-C38A-4C19-A8E2-B33C1732CA2D}"/>
                  </a:ext>
                </a:extLst>
              </p:cNvPr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š1íďe">
                <a:extLst>
                  <a:ext uri="{FF2B5EF4-FFF2-40B4-BE49-F238E27FC236}">
                    <a16:creationId xmlns:a16="http://schemas.microsoft.com/office/drawing/2014/main" xmlns="" id="{13010157-8682-4C03-ACAF-193A82764451}"/>
                  </a:ext>
                </a:extLst>
              </p:cNvPr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ŝļíḍe">
                <a:extLst>
                  <a:ext uri="{FF2B5EF4-FFF2-40B4-BE49-F238E27FC236}">
                    <a16:creationId xmlns:a16="http://schemas.microsoft.com/office/drawing/2014/main" xmlns="" id="{A39F778B-22D9-4D2C-B33D-81909FBC8DFB}"/>
                  </a:ext>
                </a:extLst>
              </p:cNvPr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şḻïḋê">
                <a:extLst>
                  <a:ext uri="{FF2B5EF4-FFF2-40B4-BE49-F238E27FC236}">
                    <a16:creationId xmlns:a16="http://schemas.microsoft.com/office/drawing/2014/main" xmlns="" id="{52F6FAB3-B59D-4960-BD33-C11C2CA86231}"/>
                  </a:ext>
                </a:extLst>
              </p:cNvPr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1íḓè">
                <a:extLst>
                  <a:ext uri="{FF2B5EF4-FFF2-40B4-BE49-F238E27FC236}">
                    <a16:creationId xmlns:a16="http://schemas.microsoft.com/office/drawing/2014/main" xmlns="" id="{F8763888-F2E8-4701-AE0B-A5C827C04CAA}"/>
                  </a:ext>
                </a:extLst>
              </p:cNvPr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ṩľîḑè">
                <a:extLst>
                  <a:ext uri="{FF2B5EF4-FFF2-40B4-BE49-F238E27FC236}">
                    <a16:creationId xmlns:a16="http://schemas.microsoft.com/office/drawing/2014/main" xmlns="" id="{018F2D77-694C-4663-A8F3-61815E822A38}"/>
                  </a:ext>
                </a:extLst>
              </p:cNvPr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ŝḷïḋè">
                <a:extLst>
                  <a:ext uri="{FF2B5EF4-FFF2-40B4-BE49-F238E27FC236}">
                    <a16:creationId xmlns:a16="http://schemas.microsoft.com/office/drawing/2014/main" xmlns="" id="{CDBA18E6-EAA6-4F57-8875-E589B5232CC0}"/>
                  </a:ext>
                </a:extLst>
              </p:cNvPr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$lïḓè">
                <a:extLst>
                  <a:ext uri="{FF2B5EF4-FFF2-40B4-BE49-F238E27FC236}">
                    <a16:creationId xmlns:a16="http://schemas.microsoft.com/office/drawing/2014/main" xmlns="" id="{FEB2423B-504E-4E5B-B430-0E726F3EC03E}"/>
                  </a:ext>
                </a:extLst>
              </p:cNvPr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ŝḻíḑé">
                <a:extLst>
                  <a:ext uri="{FF2B5EF4-FFF2-40B4-BE49-F238E27FC236}">
                    <a16:creationId xmlns:a16="http://schemas.microsoft.com/office/drawing/2014/main" xmlns="" id="{4B96BFE6-DCFE-47D4-81F7-FAE2093DB104}"/>
                  </a:ext>
                </a:extLst>
              </p:cNvPr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ïdè">
                <a:extLst>
                  <a:ext uri="{FF2B5EF4-FFF2-40B4-BE49-F238E27FC236}">
                    <a16:creationId xmlns:a16="http://schemas.microsoft.com/office/drawing/2014/main" xmlns="" id="{507D80C5-6904-4759-9235-8993D65E383F}"/>
                  </a:ext>
                </a:extLst>
              </p:cNvPr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ś1îḍè">
                <a:extLst>
                  <a:ext uri="{FF2B5EF4-FFF2-40B4-BE49-F238E27FC236}">
                    <a16:creationId xmlns:a16="http://schemas.microsoft.com/office/drawing/2014/main" xmlns="" id="{11DD6E45-85BD-49CA-A649-E03461B9C0B9}"/>
                  </a:ext>
                </a:extLst>
              </p:cNvPr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$1idé">
                <a:extLst>
                  <a:ext uri="{FF2B5EF4-FFF2-40B4-BE49-F238E27FC236}">
                    <a16:creationId xmlns:a16="http://schemas.microsoft.com/office/drawing/2014/main" xmlns="" id="{E6F5E605-E2B3-41ED-ADBE-D08934246688}"/>
                  </a:ext>
                </a:extLst>
              </p:cNvPr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sḷîḋe">
                <a:extLst>
                  <a:ext uri="{FF2B5EF4-FFF2-40B4-BE49-F238E27FC236}">
                    <a16:creationId xmlns:a16="http://schemas.microsoft.com/office/drawing/2014/main" xmlns="" id="{AEF376D3-100F-440D-8D0D-DDB72F73F6E0}"/>
                  </a:ext>
                </a:extLst>
              </p:cNvPr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šḻîḋe">
                <a:extLst>
                  <a:ext uri="{FF2B5EF4-FFF2-40B4-BE49-F238E27FC236}">
                    <a16:creationId xmlns:a16="http://schemas.microsoft.com/office/drawing/2014/main" xmlns="" id="{6F59DA8D-073A-4E3B-811A-622A54E325AF}"/>
                  </a:ext>
                </a:extLst>
              </p:cNvPr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dé">
                <a:extLst>
                  <a:ext uri="{FF2B5EF4-FFF2-40B4-BE49-F238E27FC236}">
                    <a16:creationId xmlns:a16="http://schemas.microsoft.com/office/drawing/2014/main" xmlns="" id="{0442F18E-949C-40CD-B4D5-8CFCA48B0192}"/>
                  </a:ext>
                </a:extLst>
              </p:cNvPr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ṥļíḍê">
                <a:extLst>
                  <a:ext uri="{FF2B5EF4-FFF2-40B4-BE49-F238E27FC236}">
                    <a16:creationId xmlns:a16="http://schemas.microsoft.com/office/drawing/2014/main" xmlns="" id="{8598AEB4-3506-4C62-98A6-41286D294503}"/>
                  </a:ext>
                </a:extLst>
              </p:cNvPr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Sḷïḍé">
                <a:extLst>
                  <a:ext uri="{FF2B5EF4-FFF2-40B4-BE49-F238E27FC236}">
                    <a16:creationId xmlns:a16="http://schemas.microsoft.com/office/drawing/2014/main" xmlns="" id="{330CD91F-4465-4427-A6EF-EF8592C53521}"/>
                  </a:ext>
                </a:extLst>
              </p:cNvPr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ļiďè">
                <a:extLst>
                  <a:ext uri="{FF2B5EF4-FFF2-40B4-BE49-F238E27FC236}">
                    <a16:creationId xmlns:a16="http://schemas.microsoft.com/office/drawing/2014/main" xmlns="" id="{FB603161-BE2C-42C3-A53A-EF0653793F1C}"/>
                  </a:ext>
                </a:extLst>
              </p:cNvPr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ïşḻïḋe">
                <a:extLst>
                  <a:ext uri="{FF2B5EF4-FFF2-40B4-BE49-F238E27FC236}">
                    <a16:creationId xmlns:a16="http://schemas.microsoft.com/office/drawing/2014/main" xmlns="" id="{ED43A17E-AC47-4D02-B9C1-0935FFE4A66C}"/>
                  </a:ext>
                </a:extLst>
              </p:cNvPr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š1ïdé">
                <a:extLst>
                  <a:ext uri="{FF2B5EF4-FFF2-40B4-BE49-F238E27FC236}">
                    <a16:creationId xmlns:a16="http://schemas.microsoft.com/office/drawing/2014/main" xmlns="" id="{A2892E6F-1CD6-4458-8C5F-A69F2371C558}"/>
                  </a:ext>
                </a:extLst>
              </p:cNvPr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ŝ1îḑè">
                <a:extLst>
                  <a:ext uri="{FF2B5EF4-FFF2-40B4-BE49-F238E27FC236}">
                    <a16:creationId xmlns:a16="http://schemas.microsoft.com/office/drawing/2014/main" xmlns="" id="{BBE6923E-5D05-4905-BABE-387D2C3C9A0C}"/>
                  </a:ext>
                </a:extLst>
              </p:cNvPr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e">
                <a:extLst>
                  <a:ext uri="{FF2B5EF4-FFF2-40B4-BE49-F238E27FC236}">
                    <a16:creationId xmlns:a16="http://schemas.microsoft.com/office/drawing/2014/main" xmlns="" id="{6159DD67-3B30-4D75-AC60-0C0EAAEE9C80}"/>
                  </a:ext>
                </a:extLst>
              </p:cNvPr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ṧļíḍe">
                <a:extLst>
                  <a:ext uri="{FF2B5EF4-FFF2-40B4-BE49-F238E27FC236}">
                    <a16:creationId xmlns:a16="http://schemas.microsoft.com/office/drawing/2014/main" xmlns="" id="{C56CAA78-8163-49F0-9C3A-E5648D44B8C8}"/>
                  </a:ext>
                </a:extLst>
              </p:cNvPr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ṩḷíde">
                <a:extLst>
                  <a:ext uri="{FF2B5EF4-FFF2-40B4-BE49-F238E27FC236}">
                    <a16:creationId xmlns:a16="http://schemas.microsoft.com/office/drawing/2014/main" xmlns="" id="{1AFA4609-3487-49B7-A628-FCE2CA2BFFCD}"/>
                  </a:ext>
                </a:extLst>
              </p:cNvPr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ṡlíḓè">
                <a:extLst>
                  <a:ext uri="{FF2B5EF4-FFF2-40B4-BE49-F238E27FC236}">
                    <a16:creationId xmlns:a16="http://schemas.microsoft.com/office/drawing/2014/main" xmlns="" id="{BB24B480-5E8E-4F5F-A955-80492408BC61}"/>
                  </a:ext>
                </a:extLst>
              </p:cNvPr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$1iḋé">
                <a:extLst>
                  <a:ext uri="{FF2B5EF4-FFF2-40B4-BE49-F238E27FC236}">
                    <a16:creationId xmlns:a16="http://schemas.microsoft.com/office/drawing/2014/main" xmlns="" id="{9B45E395-8F8D-4690-B2D8-264DD3C0ADAA}"/>
                  </a:ext>
                </a:extLst>
              </p:cNvPr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ľiďê">
                <a:extLst>
                  <a:ext uri="{FF2B5EF4-FFF2-40B4-BE49-F238E27FC236}">
                    <a16:creationId xmlns:a16="http://schemas.microsoft.com/office/drawing/2014/main" xmlns="" id="{76A4587F-448E-4D0A-9683-C26225CA4979}"/>
                  </a:ext>
                </a:extLst>
              </p:cNvPr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Sļïḑé">
                <a:extLst>
                  <a:ext uri="{FF2B5EF4-FFF2-40B4-BE49-F238E27FC236}">
                    <a16:creationId xmlns:a16="http://schemas.microsoft.com/office/drawing/2014/main" xmlns="" id="{1A5763F7-C1A6-45CD-8586-87F0E57CAB7C}"/>
                  </a:ext>
                </a:extLst>
              </p:cNvPr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$ľïḑé">
                <a:extLst>
                  <a:ext uri="{FF2B5EF4-FFF2-40B4-BE49-F238E27FC236}">
                    <a16:creationId xmlns:a16="http://schemas.microsoft.com/office/drawing/2014/main" xmlns="" id="{4F565697-5826-4794-97F0-6DCE31F0B10A}"/>
                  </a:ext>
                </a:extLst>
              </p:cNvPr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ḷïďè">
                <a:extLst>
                  <a:ext uri="{FF2B5EF4-FFF2-40B4-BE49-F238E27FC236}">
                    <a16:creationId xmlns:a16="http://schemas.microsoft.com/office/drawing/2014/main" xmlns="" id="{45C5C77A-B47F-4733-86CD-0C419C3CB82C}"/>
                  </a:ext>
                </a:extLst>
              </p:cNvPr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ṧlíďe">
                <a:extLst>
                  <a:ext uri="{FF2B5EF4-FFF2-40B4-BE49-F238E27FC236}">
                    <a16:creationId xmlns:a16="http://schemas.microsoft.com/office/drawing/2014/main" xmlns="" id="{96F5A6D7-390C-44DC-A321-9964F2CCDD07}"/>
                  </a:ext>
                </a:extLst>
              </p:cNvPr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iśļïďé">
                <a:extLst>
                  <a:ext uri="{FF2B5EF4-FFF2-40B4-BE49-F238E27FC236}">
                    <a16:creationId xmlns:a16="http://schemas.microsoft.com/office/drawing/2014/main" xmlns="" id="{4DC84326-0FD7-4888-B346-209B486617E4}"/>
                  </a:ext>
                </a:extLst>
              </p:cNvPr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śľïḓê">
                <a:extLst>
                  <a:ext uri="{FF2B5EF4-FFF2-40B4-BE49-F238E27FC236}">
                    <a16:creationId xmlns:a16="http://schemas.microsoft.com/office/drawing/2014/main" xmlns="" id="{D699EF5B-C035-45B7-8D94-8A42BC3E3D0B}"/>
                  </a:ext>
                </a:extLst>
              </p:cNvPr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šḷïḑé">
                <a:extLst>
                  <a:ext uri="{FF2B5EF4-FFF2-40B4-BE49-F238E27FC236}">
                    <a16:creationId xmlns:a16="http://schemas.microsoft.com/office/drawing/2014/main" xmlns="" id="{DC81AFF9-5F1C-40E8-8AAE-01634DF426AB}"/>
                  </a:ext>
                </a:extLst>
              </p:cNvPr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şḷîde">
                <a:extLst>
                  <a:ext uri="{FF2B5EF4-FFF2-40B4-BE49-F238E27FC236}">
                    <a16:creationId xmlns:a16="http://schemas.microsoft.com/office/drawing/2014/main" xmlns="" id="{96A49634-0735-4A43-81AA-B1C19C8164C2}"/>
                  </a:ext>
                </a:extLst>
              </p:cNvPr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ṥḷiďe">
                <a:extLst>
                  <a:ext uri="{FF2B5EF4-FFF2-40B4-BE49-F238E27FC236}">
                    <a16:creationId xmlns:a16="http://schemas.microsoft.com/office/drawing/2014/main" xmlns="" id="{97506E73-7001-4263-9F12-5A195184170A}"/>
                  </a:ext>
                </a:extLst>
              </p:cNvPr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îṩ1íḓè">
                <a:extLst>
                  <a:ext uri="{FF2B5EF4-FFF2-40B4-BE49-F238E27FC236}">
                    <a16:creationId xmlns:a16="http://schemas.microsoft.com/office/drawing/2014/main" xmlns="" id="{6E96E7B9-224B-4624-ACEE-6FA2E6E89E25}"/>
                  </a:ext>
                </a:extLst>
              </p:cNvPr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ṧľîḋè">
                <a:extLst>
                  <a:ext uri="{FF2B5EF4-FFF2-40B4-BE49-F238E27FC236}">
                    <a16:creationId xmlns:a16="http://schemas.microsoft.com/office/drawing/2014/main" xmlns="" id="{DC4931DF-9E5F-4578-96AF-3A8AC266D27E}"/>
                  </a:ext>
                </a:extLst>
              </p:cNvPr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$ľîḍe">
                <a:extLst>
                  <a:ext uri="{FF2B5EF4-FFF2-40B4-BE49-F238E27FC236}">
                    <a16:creationId xmlns:a16="http://schemas.microsoft.com/office/drawing/2014/main" xmlns="" id="{0D1280CB-1E3D-4DA3-8F57-1157F44A0946}"/>
                  </a:ext>
                </a:extLst>
              </p:cNvPr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ṩ1îḋe">
                <a:extLst>
                  <a:ext uri="{FF2B5EF4-FFF2-40B4-BE49-F238E27FC236}">
                    <a16:creationId xmlns:a16="http://schemas.microsoft.com/office/drawing/2014/main" xmlns="" id="{59DE0F54-BF31-47DF-952F-32A7689FEECB}"/>
                  </a:ext>
                </a:extLst>
              </p:cNvPr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líďè">
                <a:extLst>
                  <a:ext uri="{FF2B5EF4-FFF2-40B4-BE49-F238E27FC236}">
                    <a16:creationId xmlns:a16="http://schemas.microsoft.com/office/drawing/2014/main" xmlns="" id="{89D5C1E0-B7FD-4B4B-A7D7-BDC4161FC644}"/>
                  </a:ext>
                </a:extLst>
              </p:cNvPr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ṣlíḋè">
                <a:extLst>
                  <a:ext uri="{FF2B5EF4-FFF2-40B4-BE49-F238E27FC236}">
                    <a16:creationId xmlns:a16="http://schemas.microsoft.com/office/drawing/2014/main" xmlns="" id="{A163C772-B64C-47E3-ABF5-B73A4DC312B4}"/>
                  </a:ext>
                </a:extLst>
              </p:cNvPr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$líḓê">
                <a:extLst>
                  <a:ext uri="{FF2B5EF4-FFF2-40B4-BE49-F238E27FC236}">
                    <a16:creationId xmlns:a16="http://schemas.microsoft.com/office/drawing/2014/main" xmlns="" id="{5531A617-975E-4530-BD62-6C86ED218C7E}"/>
                  </a:ext>
                </a:extLst>
              </p:cNvPr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ḷíḍê">
                <a:extLst>
                  <a:ext uri="{FF2B5EF4-FFF2-40B4-BE49-F238E27FC236}">
                    <a16:creationId xmlns:a16="http://schemas.microsoft.com/office/drawing/2014/main" xmlns="" id="{E972E44B-945B-474B-B61F-92D8EC03DBBE}"/>
                  </a:ext>
                </a:extLst>
              </p:cNvPr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ï$1îḑé">
                <a:extLst>
                  <a:ext uri="{FF2B5EF4-FFF2-40B4-BE49-F238E27FC236}">
                    <a16:creationId xmlns:a16="http://schemas.microsoft.com/office/drawing/2014/main" xmlns="" id="{C2CD0CE3-E64D-442C-99D5-DE4DD5FCDA71}"/>
                  </a:ext>
                </a:extLst>
              </p:cNvPr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šliďe">
                <a:extLst>
                  <a:ext uri="{FF2B5EF4-FFF2-40B4-BE49-F238E27FC236}">
                    <a16:creationId xmlns:a16="http://schemas.microsoft.com/office/drawing/2014/main" xmlns="" id="{7197F1C0-CB46-417C-9079-435307099F65}"/>
                  </a:ext>
                </a:extLst>
              </p:cNvPr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ṥḷiḓé">
                <a:extLst>
                  <a:ext uri="{FF2B5EF4-FFF2-40B4-BE49-F238E27FC236}">
                    <a16:creationId xmlns:a16="http://schemas.microsoft.com/office/drawing/2014/main" xmlns="" id="{A33D0A5C-3187-440F-90D5-D75DABC8897B}"/>
                  </a:ext>
                </a:extLst>
              </p:cNvPr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ïṧḻiḓè">
                <a:extLst>
                  <a:ext uri="{FF2B5EF4-FFF2-40B4-BE49-F238E27FC236}">
                    <a16:creationId xmlns:a16="http://schemas.microsoft.com/office/drawing/2014/main" xmlns="" id="{2A5E15E3-E2C5-4735-BD00-E14732E5258C}"/>
                  </a:ext>
                </a:extLst>
              </p:cNvPr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sļíḑê">
                <a:extLst>
                  <a:ext uri="{FF2B5EF4-FFF2-40B4-BE49-F238E27FC236}">
                    <a16:creationId xmlns:a16="http://schemas.microsoft.com/office/drawing/2014/main" xmlns="" id="{B8C3EA1D-5ACD-4959-BB74-34E24CA694A2}"/>
                  </a:ext>
                </a:extLst>
              </p:cNvPr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ş1íḑê">
                <a:extLst>
                  <a:ext uri="{FF2B5EF4-FFF2-40B4-BE49-F238E27FC236}">
                    <a16:creationId xmlns:a16="http://schemas.microsoft.com/office/drawing/2014/main" xmlns="" id="{891C2DF8-B33B-43A0-A239-84D438B13643}"/>
                  </a:ext>
                </a:extLst>
              </p:cNvPr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ṡḻïḋè">
                <a:extLst>
                  <a:ext uri="{FF2B5EF4-FFF2-40B4-BE49-F238E27FC236}">
                    <a16:creationId xmlns:a16="http://schemas.microsoft.com/office/drawing/2014/main" xmlns="" id="{AD632936-8708-44B8-9A49-A2069F94E4ED}"/>
                  </a:ext>
                </a:extLst>
              </p:cNvPr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ḋè">
                <a:extLst>
                  <a:ext uri="{FF2B5EF4-FFF2-40B4-BE49-F238E27FC236}">
                    <a16:creationId xmlns:a16="http://schemas.microsoft.com/office/drawing/2014/main" xmlns="" id="{72A69FAC-C5A5-44B3-B546-DFD9C29F1FB4}"/>
                  </a:ext>
                </a:extLst>
              </p:cNvPr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$ļiḑé">
                <a:extLst>
                  <a:ext uri="{FF2B5EF4-FFF2-40B4-BE49-F238E27FC236}">
                    <a16:creationId xmlns:a16="http://schemas.microsoft.com/office/drawing/2014/main" xmlns="" id="{0598E5D3-552A-4782-8E62-7BEF2C64E711}"/>
                  </a:ext>
                </a:extLst>
              </p:cNvPr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ṣľïḓè">
                <a:extLst>
                  <a:ext uri="{FF2B5EF4-FFF2-40B4-BE49-F238E27FC236}">
                    <a16:creationId xmlns:a16="http://schemas.microsoft.com/office/drawing/2014/main" xmlns="" id="{A0C67D35-D3B6-4B2A-82DA-155068256A8C}"/>
                  </a:ext>
                </a:extLst>
              </p:cNvPr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ṧľíḓê">
                <a:extLst>
                  <a:ext uri="{FF2B5EF4-FFF2-40B4-BE49-F238E27FC236}">
                    <a16:creationId xmlns:a16="http://schemas.microsoft.com/office/drawing/2014/main" xmlns="" id="{B87B76A7-ECB9-4B90-876D-90AC502D643B}"/>
                  </a:ext>
                </a:extLst>
              </p:cNvPr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ṧḻïḓè">
                <a:extLst>
                  <a:ext uri="{FF2B5EF4-FFF2-40B4-BE49-F238E27FC236}">
                    <a16:creationId xmlns:a16="http://schemas.microsoft.com/office/drawing/2014/main" xmlns="" id="{6791DF87-CD0E-44E6-9C54-4A46870EF0D1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î$ļîdê">
                <a:extLst>
                  <a:ext uri="{FF2B5EF4-FFF2-40B4-BE49-F238E27FC236}">
                    <a16:creationId xmlns:a16="http://schemas.microsoft.com/office/drawing/2014/main" xmlns="" id="{789B1C6E-3D14-4E3F-B21D-F55752A488DE}"/>
                  </a:ext>
                </a:extLst>
              </p:cNvPr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ḻíḋè">
                <a:extLst>
                  <a:ext uri="{FF2B5EF4-FFF2-40B4-BE49-F238E27FC236}">
                    <a16:creationId xmlns:a16="http://schemas.microsoft.com/office/drawing/2014/main" xmlns="" id="{28C699BC-B5C0-456A-8BC8-4C0D91FA101A}"/>
                  </a:ext>
                </a:extLst>
              </p:cNvPr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ľíḍê">
                <a:extLst>
                  <a:ext uri="{FF2B5EF4-FFF2-40B4-BE49-F238E27FC236}">
                    <a16:creationId xmlns:a16="http://schemas.microsoft.com/office/drawing/2014/main" xmlns="" id="{E72256F5-233C-42A8-A982-0738DB4D9DD4}"/>
                  </a:ext>
                </a:extLst>
              </p:cNvPr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íṩļíďè">
                <a:extLst>
                  <a:ext uri="{FF2B5EF4-FFF2-40B4-BE49-F238E27FC236}">
                    <a16:creationId xmlns:a16="http://schemas.microsoft.com/office/drawing/2014/main" xmlns="" id="{5C56C796-CAFB-4D4A-9A3A-7C97A9CFED91}"/>
                  </a:ext>
                </a:extLst>
              </p:cNvPr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1ídè">
                <a:extLst>
                  <a:ext uri="{FF2B5EF4-FFF2-40B4-BE49-F238E27FC236}">
                    <a16:creationId xmlns:a16="http://schemas.microsoft.com/office/drawing/2014/main" xmlns="" id="{543185B4-523F-41B5-B21C-5C775249636D}"/>
                  </a:ext>
                </a:extLst>
              </p:cNvPr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Sľiḑè">
                <a:extLst>
                  <a:ext uri="{FF2B5EF4-FFF2-40B4-BE49-F238E27FC236}">
                    <a16:creationId xmlns:a16="http://schemas.microsoft.com/office/drawing/2014/main" xmlns="" id="{E304F87F-76D4-491F-B08E-CB97975145EF}"/>
                  </a:ext>
                </a:extLst>
              </p:cNvPr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$ļíḓe">
                <a:extLst>
                  <a:ext uri="{FF2B5EF4-FFF2-40B4-BE49-F238E27FC236}">
                    <a16:creationId xmlns:a16="http://schemas.microsoft.com/office/drawing/2014/main" xmlns="" id="{2D6CCFA1-8CFD-4BB5-9282-7A656144A8FC}"/>
                  </a:ext>
                </a:extLst>
              </p:cNvPr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ṥļiďé">
                <a:extLst>
                  <a:ext uri="{FF2B5EF4-FFF2-40B4-BE49-F238E27FC236}">
                    <a16:creationId xmlns:a16="http://schemas.microsoft.com/office/drawing/2014/main" xmlns="" id="{BB921772-3360-4A46-A6A3-8C2AC1A510F1}"/>
                  </a:ext>
                </a:extLst>
              </p:cNvPr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ṣľïḑè">
                <a:extLst>
                  <a:ext uri="{FF2B5EF4-FFF2-40B4-BE49-F238E27FC236}">
                    <a16:creationId xmlns:a16="http://schemas.microsoft.com/office/drawing/2014/main" xmlns="" id="{C41B03E4-B5E6-4357-A287-235DA481D85B}"/>
                  </a:ext>
                </a:extLst>
              </p:cNvPr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ľiḓè">
                <a:extLst>
                  <a:ext uri="{FF2B5EF4-FFF2-40B4-BE49-F238E27FC236}">
                    <a16:creationId xmlns:a16="http://schemas.microsoft.com/office/drawing/2014/main" xmlns="" id="{7D032E63-0E46-4DC2-BE8C-228E644F6AF3}"/>
                  </a:ext>
                </a:extLst>
              </p:cNvPr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ŝḷíde">
                <a:extLst>
                  <a:ext uri="{FF2B5EF4-FFF2-40B4-BE49-F238E27FC236}">
                    <a16:creationId xmlns:a16="http://schemas.microsoft.com/office/drawing/2014/main" xmlns="" id="{9D060E7D-91A1-430C-86AA-ADB688BD0CC6}"/>
                  </a:ext>
                </a:extLst>
              </p:cNvPr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ï$ľiḋe">
                <a:extLst>
                  <a:ext uri="{FF2B5EF4-FFF2-40B4-BE49-F238E27FC236}">
                    <a16:creationId xmlns:a16="http://schemas.microsoft.com/office/drawing/2014/main" xmlns="" id="{E0044350-BF6F-469C-86F0-E9223137EEA7}"/>
                  </a:ext>
                </a:extLst>
              </p:cNvPr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Sḷîďè">
                <a:extLst>
                  <a:ext uri="{FF2B5EF4-FFF2-40B4-BE49-F238E27FC236}">
                    <a16:creationId xmlns:a16="http://schemas.microsoft.com/office/drawing/2014/main" xmlns="" id="{E0F81540-F03B-4036-B831-D902BAF0D28E}"/>
                  </a:ext>
                </a:extLst>
              </p:cNvPr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šḻíďè">
                <a:extLst>
                  <a:ext uri="{FF2B5EF4-FFF2-40B4-BE49-F238E27FC236}">
                    <a16:creationId xmlns:a16="http://schemas.microsoft.com/office/drawing/2014/main" xmlns="" id="{AA9EC9CC-5BE1-4385-969D-473619F2BF66}"/>
                  </a:ext>
                </a:extLst>
              </p:cNvPr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ṩľiḋè">
                <a:extLst>
                  <a:ext uri="{FF2B5EF4-FFF2-40B4-BE49-F238E27FC236}">
                    <a16:creationId xmlns:a16="http://schemas.microsoft.com/office/drawing/2014/main" xmlns="" id="{1E4F3652-38FB-40E3-9B68-8D725F405825}"/>
                  </a:ext>
                </a:extLst>
              </p:cNvPr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ļíḍe">
                <a:extLst>
                  <a:ext uri="{FF2B5EF4-FFF2-40B4-BE49-F238E27FC236}">
                    <a16:creationId xmlns:a16="http://schemas.microsoft.com/office/drawing/2014/main" xmlns="" id="{BA5C66F5-EF97-4DBB-BBB2-C464CD7D322E}"/>
                  </a:ext>
                </a:extLst>
              </p:cNvPr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$ľíḋé">
                <a:extLst>
                  <a:ext uri="{FF2B5EF4-FFF2-40B4-BE49-F238E27FC236}">
                    <a16:creationId xmlns:a16="http://schemas.microsoft.com/office/drawing/2014/main" xmlns="" id="{7B428BB6-386C-42DA-B454-501BA4D458C2}"/>
                  </a:ext>
                </a:extLst>
              </p:cNvPr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ľiḑé">
                <a:extLst>
                  <a:ext uri="{FF2B5EF4-FFF2-40B4-BE49-F238E27FC236}">
                    <a16:creationId xmlns:a16="http://schemas.microsoft.com/office/drawing/2014/main" xmlns="" id="{A3971A11-BABB-4052-BC01-E5EFA9D1A922}"/>
                  </a:ext>
                </a:extLst>
              </p:cNvPr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śliḋê">
                <a:extLst>
                  <a:ext uri="{FF2B5EF4-FFF2-40B4-BE49-F238E27FC236}">
                    <a16:creationId xmlns:a16="http://schemas.microsoft.com/office/drawing/2014/main" xmlns="" id="{38999B79-26F2-416E-ABEF-BFF6627F34AE}"/>
                  </a:ext>
                </a:extLst>
              </p:cNvPr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ŝḷiḋé">
                <a:extLst>
                  <a:ext uri="{FF2B5EF4-FFF2-40B4-BE49-F238E27FC236}">
                    <a16:creationId xmlns:a16="http://schemas.microsoft.com/office/drawing/2014/main" xmlns="" id="{BD8C01EF-CBB7-45BE-BED9-012E6108C4AE}"/>
                  </a:ext>
                </a:extLst>
              </p:cNvPr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ḻiḋe">
                <a:extLst>
                  <a:ext uri="{FF2B5EF4-FFF2-40B4-BE49-F238E27FC236}">
                    <a16:creationId xmlns:a16="http://schemas.microsoft.com/office/drawing/2014/main" xmlns="" id="{F10E9631-96BF-44B0-A781-D4C9A3469B92}"/>
                  </a:ext>
                </a:extLst>
              </p:cNvPr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Sļîḋé">
                <a:extLst>
                  <a:ext uri="{FF2B5EF4-FFF2-40B4-BE49-F238E27FC236}">
                    <a16:creationId xmlns:a16="http://schemas.microsoft.com/office/drawing/2014/main" xmlns="" id="{90F64D16-C94E-4442-9C99-B9BDD134BB9B}"/>
                  </a:ext>
                </a:extLst>
              </p:cNvPr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ṥḷidé">
                <a:extLst>
                  <a:ext uri="{FF2B5EF4-FFF2-40B4-BE49-F238E27FC236}">
                    <a16:creationId xmlns:a16="http://schemas.microsoft.com/office/drawing/2014/main" xmlns="" id="{C62F0231-C5C0-4885-B3A8-40B58F0D6497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ḻïḍe">
                <a:extLst>
                  <a:ext uri="{FF2B5EF4-FFF2-40B4-BE49-F238E27FC236}">
                    <a16:creationId xmlns:a16="http://schemas.microsoft.com/office/drawing/2014/main" xmlns="" id="{3C785ED3-6E89-4179-9EB2-E0651EB5CEA9}"/>
                  </a:ext>
                </a:extLst>
              </p:cNvPr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işḻîďê">
                <a:extLst>
                  <a:ext uri="{FF2B5EF4-FFF2-40B4-BE49-F238E27FC236}">
                    <a16:creationId xmlns:a16="http://schemas.microsoft.com/office/drawing/2014/main" xmlns="" id="{373D88DA-F36F-4C00-BC10-34BFA0434B2A}"/>
                  </a:ext>
                </a:extLst>
              </p:cNvPr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ḻïḓè">
                <a:extLst>
                  <a:ext uri="{FF2B5EF4-FFF2-40B4-BE49-F238E27FC236}">
                    <a16:creationId xmlns:a16="http://schemas.microsoft.com/office/drawing/2014/main" xmlns="" id="{DB950F6C-2BDC-4350-99E7-9B646FB305B6}"/>
                  </a:ext>
                </a:extLst>
              </p:cNvPr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$1iḑè">
                <a:extLst>
                  <a:ext uri="{FF2B5EF4-FFF2-40B4-BE49-F238E27FC236}">
                    <a16:creationId xmlns:a16="http://schemas.microsoft.com/office/drawing/2014/main" xmlns="" id="{5893227C-242B-4978-B20F-90C21AB333EA}"/>
                  </a:ext>
                </a:extLst>
              </p:cNvPr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59" name="组合 158">
            <a:extLst>
              <a:ext uri="{FF2B5EF4-FFF2-40B4-BE49-F238E27FC236}">
                <a16:creationId xmlns:a16="http://schemas.microsoft.com/office/drawing/2014/main" xmlns="" id="{E6DBD569-19BA-4A8D-8E3D-0B4CC07405E8}"/>
              </a:ext>
            </a:extLst>
          </p:cNvPr>
          <p:cNvGrpSpPr/>
          <p:nvPr/>
        </p:nvGrpSpPr>
        <p:grpSpPr>
          <a:xfrm>
            <a:off x="1783794" y="2183547"/>
            <a:ext cx="4140756" cy="791052"/>
            <a:chOff x="824071" y="1564267"/>
            <a:chExt cx="4140756" cy="791052"/>
          </a:xfrm>
        </p:grpSpPr>
        <p:sp>
          <p:nvSpPr>
            <p:cNvPr id="160" name="矩形: 圆角 159">
              <a:extLst>
                <a:ext uri="{FF2B5EF4-FFF2-40B4-BE49-F238E27FC236}">
                  <a16:creationId xmlns:a16="http://schemas.microsoft.com/office/drawing/2014/main" xmlns="" id="{CC5C2D48-01DE-4CE0-AF13-127764D5EEA2}"/>
                </a:ext>
              </a:extLst>
            </p:cNvPr>
            <p:cNvSpPr/>
            <p:nvPr/>
          </p:nvSpPr>
          <p:spPr>
            <a:xfrm>
              <a:off x="824071" y="1740416"/>
              <a:ext cx="4140756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>
              <a:extLst>
                <a:ext uri="{FF2B5EF4-FFF2-40B4-BE49-F238E27FC236}">
                  <a16:creationId xmlns:a16="http://schemas.microsoft.com/office/drawing/2014/main" xmlns="" id="{E066A36F-4622-41B1-B5FB-3610631FC7C8}"/>
                </a:ext>
              </a:extLst>
            </p:cNvPr>
            <p:cNvSpPr/>
            <p:nvPr/>
          </p:nvSpPr>
          <p:spPr>
            <a:xfrm>
              <a:off x="1701522" y="1866191"/>
              <a:ext cx="305724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对视频水印的要求</a:t>
              </a:r>
            </a:p>
          </p:txBody>
        </p:sp>
        <p:pic>
          <p:nvPicPr>
            <p:cNvPr id="162" name="图片 161">
              <a:extLst>
                <a:ext uri="{FF2B5EF4-FFF2-40B4-BE49-F238E27FC236}">
                  <a16:creationId xmlns:a16="http://schemas.microsoft.com/office/drawing/2014/main" xmlns="" id="{2BBF2762-7707-45FD-AB08-88097DA69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grpSp>
        <p:nvGrpSpPr>
          <p:cNvPr id="170" name="组合 169">
            <a:extLst>
              <a:ext uri="{FF2B5EF4-FFF2-40B4-BE49-F238E27FC236}">
                <a16:creationId xmlns:a16="http://schemas.microsoft.com/office/drawing/2014/main" xmlns="" id="{224D256F-2A56-437E-84F0-F13FD5DEEACB}"/>
              </a:ext>
            </a:extLst>
          </p:cNvPr>
          <p:cNvGrpSpPr/>
          <p:nvPr/>
        </p:nvGrpSpPr>
        <p:grpSpPr>
          <a:xfrm>
            <a:off x="580520" y="3257566"/>
            <a:ext cx="4978379" cy="714085"/>
            <a:chOff x="4397979" y="1560722"/>
            <a:chExt cx="6386603" cy="714085"/>
          </a:xfrm>
        </p:grpSpPr>
        <p:sp>
          <p:nvSpPr>
            <p:cNvPr id="171" name="矩形: 圆角 170">
              <a:extLst>
                <a:ext uri="{FF2B5EF4-FFF2-40B4-BE49-F238E27FC236}">
                  <a16:creationId xmlns:a16="http://schemas.microsoft.com/office/drawing/2014/main" xmlns="" id="{37845479-AA05-44D5-9089-035168667064}"/>
                </a:ext>
              </a:extLst>
            </p:cNvPr>
            <p:cNvSpPr/>
            <p:nvPr/>
          </p:nvSpPr>
          <p:spPr>
            <a:xfrm>
              <a:off x="4512179" y="1596162"/>
              <a:ext cx="6272403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72" name="组合 171">
              <a:extLst>
                <a:ext uri="{FF2B5EF4-FFF2-40B4-BE49-F238E27FC236}">
                  <a16:creationId xmlns:a16="http://schemas.microsoft.com/office/drawing/2014/main" xmlns="" id="{1BC8D058-4811-4DB7-9DE0-D45723471F45}"/>
                </a:ext>
              </a:extLst>
            </p:cNvPr>
            <p:cNvGrpSpPr/>
            <p:nvPr/>
          </p:nvGrpSpPr>
          <p:grpSpPr>
            <a:xfrm>
              <a:off x="4397979" y="1560722"/>
              <a:ext cx="5065638" cy="714085"/>
              <a:chOff x="4397979" y="1560722"/>
              <a:chExt cx="5065638" cy="714085"/>
            </a:xfrm>
          </p:grpSpPr>
          <p:sp>
            <p:nvSpPr>
              <p:cNvPr id="173" name="Freeform 17">
                <a:extLst>
                  <a:ext uri="{FF2B5EF4-FFF2-40B4-BE49-F238E27FC236}">
                    <a16:creationId xmlns:a16="http://schemas.microsoft.com/office/drawing/2014/main" xmlns="" id="{8E8491BE-DB73-49C4-9AD6-C8050BBD294A}"/>
                  </a:ext>
                </a:extLst>
              </p:cNvPr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74" name="矩形 173">
                <a:extLst>
                  <a:ext uri="{FF2B5EF4-FFF2-40B4-BE49-F238E27FC236}">
                    <a16:creationId xmlns:a16="http://schemas.microsoft.com/office/drawing/2014/main" xmlns="" id="{7655FA9E-32B5-4E52-9F7F-D40F3435DCFA}"/>
                  </a:ext>
                </a:extLst>
              </p:cNvPr>
              <p:cNvSpPr/>
              <p:nvPr/>
            </p:nvSpPr>
            <p:spPr>
              <a:xfrm>
                <a:off x="6533889" y="1566431"/>
                <a:ext cx="2929728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不可感知性</a:t>
                </a:r>
              </a:p>
            </p:txBody>
          </p:sp>
        </p:grpSp>
      </p:grpSp>
      <p:grpSp>
        <p:nvGrpSpPr>
          <p:cNvPr id="175" name="组合 174">
            <a:extLst>
              <a:ext uri="{FF2B5EF4-FFF2-40B4-BE49-F238E27FC236}">
                <a16:creationId xmlns:a16="http://schemas.microsoft.com/office/drawing/2014/main" xmlns="" id="{D4A99FD6-C603-46BD-B084-95836FA107F8}"/>
              </a:ext>
            </a:extLst>
          </p:cNvPr>
          <p:cNvGrpSpPr/>
          <p:nvPr/>
        </p:nvGrpSpPr>
        <p:grpSpPr>
          <a:xfrm>
            <a:off x="580520" y="4304362"/>
            <a:ext cx="4978379" cy="714085"/>
            <a:chOff x="4397979" y="1560722"/>
            <a:chExt cx="6386604" cy="714085"/>
          </a:xfrm>
        </p:grpSpPr>
        <p:sp>
          <p:nvSpPr>
            <p:cNvPr id="176" name="矩形: 圆角 175">
              <a:extLst>
                <a:ext uri="{FF2B5EF4-FFF2-40B4-BE49-F238E27FC236}">
                  <a16:creationId xmlns:a16="http://schemas.microsoft.com/office/drawing/2014/main" xmlns="" id="{88CA9D52-EEA8-4456-98A8-E9D60352A48B}"/>
                </a:ext>
              </a:extLst>
            </p:cNvPr>
            <p:cNvSpPr/>
            <p:nvPr/>
          </p:nvSpPr>
          <p:spPr>
            <a:xfrm>
              <a:off x="4512179" y="1596162"/>
              <a:ext cx="6272404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77" name="组合 176">
              <a:extLst>
                <a:ext uri="{FF2B5EF4-FFF2-40B4-BE49-F238E27FC236}">
                  <a16:creationId xmlns:a16="http://schemas.microsoft.com/office/drawing/2014/main" xmlns="" id="{C1B8D8AB-671E-4109-BC8F-D1516A34DC82}"/>
                </a:ext>
              </a:extLst>
            </p:cNvPr>
            <p:cNvGrpSpPr/>
            <p:nvPr/>
          </p:nvGrpSpPr>
          <p:grpSpPr>
            <a:xfrm>
              <a:off x="4397979" y="1560722"/>
              <a:ext cx="5534649" cy="714085"/>
              <a:chOff x="4397979" y="1560722"/>
              <a:chExt cx="5534649" cy="714085"/>
            </a:xfrm>
          </p:grpSpPr>
          <p:sp>
            <p:nvSpPr>
              <p:cNvPr id="178" name="Freeform 17">
                <a:extLst>
                  <a:ext uri="{FF2B5EF4-FFF2-40B4-BE49-F238E27FC236}">
                    <a16:creationId xmlns:a16="http://schemas.microsoft.com/office/drawing/2014/main" xmlns="" id="{7BE927D1-51E9-4AE6-8D04-07A7B6CB0D86}"/>
                  </a:ext>
                </a:extLst>
              </p:cNvPr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79" name="矩形 178">
                <a:extLst>
                  <a:ext uri="{FF2B5EF4-FFF2-40B4-BE49-F238E27FC236}">
                    <a16:creationId xmlns:a16="http://schemas.microsoft.com/office/drawing/2014/main" xmlns="" id="{940C4879-850C-4399-A341-00A4AFD17F53}"/>
                  </a:ext>
                </a:extLst>
              </p:cNvPr>
              <p:cNvSpPr/>
              <p:nvPr/>
            </p:nvSpPr>
            <p:spPr>
              <a:xfrm>
                <a:off x="7002900" y="1566431"/>
                <a:ext cx="2929728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稳健性</a:t>
                </a:r>
              </a:p>
            </p:txBody>
          </p:sp>
        </p:grpSp>
      </p:grpSp>
      <p:grpSp>
        <p:nvGrpSpPr>
          <p:cNvPr id="180" name="组合 179">
            <a:extLst>
              <a:ext uri="{FF2B5EF4-FFF2-40B4-BE49-F238E27FC236}">
                <a16:creationId xmlns:a16="http://schemas.microsoft.com/office/drawing/2014/main" xmlns="" id="{9BEEC0D4-5EA1-420F-ACA8-FB366C7FC036}"/>
              </a:ext>
            </a:extLst>
          </p:cNvPr>
          <p:cNvGrpSpPr/>
          <p:nvPr/>
        </p:nvGrpSpPr>
        <p:grpSpPr>
          <a:xfrm>
            <a:off x="580520" y="5351159"/>
            <a:ext cx="5651218" cy="714085"/>
            <a:chOff x="4397979" y="1560722"/>
            <a:chExt cx="7249767" cy="714085"/>
          </a:xfrm>
        </p:grpSpPr>
        <p:sp>
          <p:nvSpPr>
            <p:cNvPr id="181" name="矩形: 圆角 180">
              <a:extLst>
                <a:ext uri="{FF2B5EF4-FFF2-40B4-BE49-F238E27FC236}">
                  <a16:creationId xmlns:a16="http://schemas.microsoft.com/office/drawing/2014/main" xmlns="" id="{B228B5CF-CA6A-4074-B28F-FE9303D80431}"/>
                </a:ext>
              </a:extLst>
            </p:cNvPr>
            <p:cNvSpPr/>
            <p:nvPr/>
          </p:nvSpPr>
          <p:spPr>
            <a:xfrm>
              <a:off x="4512177" y="1596162"/>
              <a:ext cx="6272405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82" name="组合 181">
              <a:extLst>
                <a:ext uri="{FF2B5EF4-FFF2-40B4-BE49-F238E27FC236}">
                  <a16:creationId xmlns:a16="http://schemas.microsoft.com/office/drawing/2014/main" xmlns="" id="{44D305A6-5751-4C18-AC8E-0453291C2546}"/>
                </a:ext>
              </a:extLst>
            </p:cNvPr>
            <p:cNvGrpSpPr/>
            <p:nvPr/>
          </p:nvGrpSpPr>
          <p:grpSpPr>
            <a:xfrm>
              <a:off x="4397979" y="1560722"/>
              <a:ext cx="7249767" cy="714085"/>
              <a:chOff x="4397979" y="1560722"/>
              <a:chExt cx="7249767" cy="714085"/>
            </a:xfrm>
          </p:grpSpPr>
          <p:sp>
            <p:nvSpPr>
              <p:cNvPr id="183" name="Freeform 17">
                <a:extLst>
                  <a:ext uri="{FF2B5EF4-FFF2-40B4-BE49-F238E27FC236}">
                    <a16:creationId xmlns:a16="http://schemas.microsoft.com/office/drawing/2014/main" xmlns="" id="{BBB72233-9670-437D-B828-A74D1CBF4FA6}"/>
                  </a:ext>
                </a:extLst>
              </p:cNvPr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84" name="矩形 183">
                <a:extLst>
                  <a:ext uri="{FF2B5EF4-FFF2-40B4-BE49-F238E27FC236}">
                    <a16:creationId xmlns:a16="http://schemas.microsoft.com/office/drawing/2014/main" xmlns="" id="{3C09207A-E72D-467E-BD82-30D751093A6A}"/>
                  </a:ext>
                </a:extLst>
              </p:cNvPr>
              <p:cNvSpPr/>
              <p:nvPr/>
            </p:nvSpPr>
            <p:spPr>
              <a:xfrm>
                <a:off x="4641742" y="1566431"/>
                <a:ext cx="7006004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复杂度（提取和检测应达到实时）</a:t>
                </a:r>
              </a:p>
            </p:txBody>
          </p:sp>
        </p:grpSp>
      </p:grpSp>
      <p:grpSp>
        <p:nvGrpSpPr>
          <p:cNvPr id="185" name="组合 184">
            <a:extLst>
              <a:ext uri="{FF2B5EF4-FFF2-40B4-BE49-F238E27FC236}">
                <a16:creationId xmlns:a16="http://schemas.microsoft.com/office/drawing/2014/main" xmlns="" id="{F5F41043-B4F6-43FB-BB29-775252010D3F}"/>
              </a:ext>
            </a:extLst>
          </p:cNvPr>
          <p:cNvGrpSpPr/>
          <p:nvPr/>
        </p:nvGrpSpPr>
        <p:grpSpPr>
          <a:xfrm>
            <a:off x="6102233" y="3257566"/>
            <a:ext cx="5591821" cy="714085"/>
            <a:chOff x="4397979" y="1560722"/>
            <a:chExt cx="7173568" cy="714085"/>
          </a:xfrm>
        </p:grpSpPr>
        <p:sp>
          <p:nvSpPr>
            <p:cNvPr id="186" name="矩形: 圆角 185">
              <a:extLst>
                <a:ext uri="{FF2B5EF4-FFF2-40B4-BE49-F238E27FC236}">
                  <a16:creationId xmlns:a16="http://schemas.microsoft.com/office/drawing/2014/main" xmlns="" id="{6DB7C209-599D-44BA-A51E-3147D1419422}"/>
                </a:ext>
              </a:extLst>
            </p:cNvPr>
            <p:cNvSpPr/>
            <p:nvPr/>
          </p:nvSpPr>
          <p:spPr>
            <a:xfrm>
              <a:off x="4512179" y="1596162"/>
              <a:ext cx="7059368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87" name="组合 186">
              <a:extLst>
                <a:ext uri="{FF2B5EF4-FFF2-40B4-BE49-F238E27FC236}">
                  <a16:creationId xmlns:a16="http://schemas.microsoft.com/office/drawing/2014/main" xmlns="" id="{805BD172-B9B7-42C6-A75D-50948CD6E09A}"/>
                </a:ext>
              </a:extLst>
            </p:cNvPr>
            <p:cNvGrpSpPr/>
            <p:nvPr/>
          </p:nvGrpSpPr>
          <p:grpSpPr>
            <a:xfrm>
              <a:off x="4397979" y="1560722"/>
              <a:ext cx="6386602" cy="714085"/>
              <a:chOff x="4397979" y="1560722"/>
              <a:chExt cx="6386602" cy="714085"/>
            </a:xfrm>
          </p:grpSpPr>
          <p:sp>
            <p:nvSpPr>
              <p:cNvPr id="188" name="Freeform 17">
                <a:extLst>
                  <a:ext uri="{FF2B5EF4-FFF2-40B4-BE49-F238E27FC236}">
                    <a16:creationId xmlns:a16="http://schemas.microsoft.com/office/drawing/2014/main" xmlns="" id="{8C0DB899-8243-4DAE-B61B-83F6D96840A2}"/>
                  </a:ext>
                </a:extLst>
              </p:cNvPr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89" name="矩形 188">
                <a:extLst>
                  <a:ext uri="{FF2B5EF4-FFF2-40B4-BE49-F238E27FC236}">
                    <a16:creationId xmlns:a16="http://schemas.microsoft.com/office/drawing/2014/main" xmlns="" id="{39B26EF5-3424-4466-864E-48C904AE5E3A}"/>
                  </a:ext>
                </a:extLst>
              </p:cNvPr>
              <p:cNvSpPr/>
              <p:nvPr/>
            </p:nvSpPr>
            <p:spPr>
              <a:xfrm>
                <a:off x="5995546" y="1566431"/>
                <a:ext cx="4789035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考虑视频的压缩编码</a:t>
                </a:r>
              </a:p>
            </p:txBody>
          </p:sp>
        </p:grpSp>
      </p:grpSp>
      <p:grpSp>
        <p:nvGrpSpPr>
          <p:cNvPr id="190" name="组合 189">
            <a:extLst>
              <a:ext uri="{FF2B5EF4-FFF2-40B4-BE49-F238E27FC236}">
                <a16:creationId xmlns:a16="http://schemas.microsoft.com/office/drawing/2014/main" xmlns="" id="{40FCD174-4BDB-463B-B367-44911248587B}"/>
              </a:ext>
            </a:extLst>
          </p:cNvPr>
          <p:cNvGrpSpPr/>
          <p:nvPr/>
        </p:nvGrpSpPr>
        <p:grpSpPr>
          <a:xfrm>
            <a:off x="6102233" y="4304362"/>
            <a:ext cx="5591821" cy="714085"/>
            <a:chOff x="4397979" y="1560722"/>
            <a:chExt cx="7173570" cy="714085"/>
          </a:xfrm>
        </p:grpSpPr>
        <p:sp>
          <p:nvSpPr>
            <p:cNvPr id="191" name="矩形: 圆角 190">
              <a:extLst>
                <a:ext uri="{FF2B5EF4-FFF2-40B4-BE49-F238E27FC236}">
                  <a16:creationId xmlns:a16="http://schemas.microsoft.com/office/drawing/2014/main" xmlns="" id="{1BC9560C-A132-4D1B-96CD-6D22DE6D8A1D}"/>
                </a:ext>
              </a:extLst>
            </p:cNvPr>
            <p:cNvSpPr/>
            <p:nvPr/>
          </p:nvSpPr>
          <p:spPr>
            <a:xfrm>
              <a:off x="4512179" y="1596162"/>
              <a:ext cx="7059370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92" name="组合 191">
              <a:extLst>
                <a:ext uri="{FF2B5EF4-FFF2-40B4-BE49-F238E27FC236}">
                  <a16:creationId xmlns:a16="http://schemas.microsoft.com/office/drawing/2014/main" xmlns="" id="{DDE02323-8770-426D-98FE-B930E30D56BB}"/>
                </a:ext>
              </a:extLst>
            </p:cNvPr>
            <p:cNvGrpSpPr/>
            <p:nvPr/>
          </p:nvGrpSpPr>
          <p:grpSpPr>
            <a:xfrm>
              <a:off x="4397979" y="1560722"/>
              <a:ext cx="6844868" cy="714085"/>
              <a:chOff x="4397979" y="1560722"/>
              <a:chExt cx="6844868" cy="714085"/>
            </a:xfrm>
          </p:grpSpPr>
          <p:sp>
            <p:nvSpPr>
              <p:cNvPr id="193" name="Freeform 17">
                <a:extLst>
                  <a:ext uri="{FF2B5EF4-FFF2-40B4-BE49-F238E27FC236}">
                    <a16:creationId xmlns:a16="http://schemas.microsoft.com/office/drawing/2014/main" xmlns="" id="{10F4DEF8-E340-415E-BC6F-EF4644B4F2B9}"/>
                  </a:ext>
                </a:extLst>
              </p:cNvPr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94" name="矩形 193">
                <a:extLst>
                  <a:ext uri="{FF2B5EF4-FFF2-40B4-BE49-F238E27FC236}">
                    <a16:creationId xmlns:a16="http://schemas.microsoft.com/office/drawing/2014/main" xmlns="" id="{445C3A27-B708-47F7-A356-C804DC83B9AA}"/>
                  </a:ext>
                </a:extLst>
              </p:cNvPr>
              <p:cNvSpPr/>
              <p:nvPr/>
            </p:nvSpPr>
            <p:spPr>
              <a:xfrm>
                <a:off x="5046642" y="1566431"/>
                <a:ext cx="6196205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加入水印不应增加视频流码率 </a:t>
                </a:r>
              </a:p>
            </p:txBody>
          </p:sp>
        </p:grpSp>
      </p:grpSp>
      <p:grpSp>
        <p:nvGrpSpPr>
          <p:cNvPr id="195" name="组合 194">
            <a:extLst>
              <a:ext uri="{FF2B5EF4-FFF2-40B4-BE49-F238E27FC236}">
                <a16:creationId xmlns:a16="http://schemas.microsoft.com/office/drawing/2014/main" xmlns="" id="{E53B7A9A-E467-4C27-80A8-DF876124D703}"/>
              </a:ext>
            </a:extLst>
          </p:cNvPr>
          <p:cNvGrpSpPr/>
          <p:nvPr/>
        </p:nvGrpSpPr>
        <p:grpSpPr>
          <a:xfrm>
            <a:off x="6102233" y="5351159"/>
            <a:ext cx="6146918" cy="714085"/>
            <a:chOff x="4397979" y="1560722"/>
            <a:chExt cx="7885683" cy="714085"/>
          </a:xfrm>
        </p:grpSpPr>
        <p:sp>
          <p:nvSpPr>
            <p:cNvPr id="196" name="矩形: 圆角 195">
              <a:extLst>
                <a:ext uri="{FF2B5EF4-FFF2-40B4-BE49-F238E27FC236}">
                  <a16:creationId xmlns:a16="http://schemas.microsoft.com/office/drawing/2014/main" xmlns="" id="{8ABAE41C-4032-406C-98DE-49A5C1318A36}"/>
                </a:ext>
              </a:extLst>
            </p:cNvPr>
            <p:cNvSpPr/>
            <p:nvPr/>
          </p:nvSpPr>
          <p:spPr>
            <a:xfrm>
              <a:off x="4512179" y="1596162"/>
              <a:ext cx="7059367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97" name="组合 196">
              <a:extLst>
                <a:ext uri="{FF2B5EF4-FFF2-40B4-BE49-F238E27FC236}">
                  <a16:creationId xmlns:a16="http://schemas.microsoft.com/office/drawing/2014/main" xmlns="" id="{2E63347F-66C2-4176-AE0E-63E451BA1AC9}"/>
                </a:ext>
              </a:extLst>
            </p:cNvPr>
            <p:cNvGrpSpPr/>
            <p:nvPr/>
          </p:nvGrpSpPr>
          <p:grpSpPr>
            <a:xfrm>
              <a:off x="4397979" y="1560722"/>
              <a:ext cx="7885683" cy="714085"/>
              <a:chOff x="4397979" y="1560722"/>
              <a:chExt cx="7885683" cy="714085"/>
            </a:xfrm>
          </p:grpSpPr>
          <p:sp>
            <p:nvSpPr>
              <p:cNvPr id="198" name="Freeform 17">
                <a:extLst>
                  <a:ext uri="{FF2B5EF4-FFF2-40B4-BE49-F238E27FC236}">
                    <a16:creationId xmlns:a16="http://schemas.microsoft.com/office/drawing/2014/main" xmlns="" id="{F13683D0-7AAE-4FD5-AA4E-8D0E8FFB86B6}"/>
                  </a:ext>
                </a:extLst>
              </p:cNvPr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99" name="矩形 198">
                <a:extLst>
                  <a:ext uri="{FF2B5EF4-FFF2-40B4-BE49-F238E27FC236}">
                    <a16:creationId xmlns:a16="http://schemas.microsoft.com/office/drawing/2014/main" xmlns="" id="{BFABEBAF-DC5A-483E-8444-37505497B788}"/>
                  </a:ext>
                </a:extLst>
              </p:cNvPr>
              <p:cNvSpPr/>
              <p:nvPr/>
            </p:nvSpPr>
            <p:spPr>
              <a:xfrm>
                <a:off x="4641742" y="1566431"/>
                <a:ext cx="7641920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盲检测：水印检测时不应需要原始视频</a:t>
                </a:r>
              </a:p>
            </p:txBody>
          </p:sp>
        </p:grpSp>
      </p:grpSp>
    </p:spTree>
    <p:extLst>
      <p:ext uri="{BB962C8B-B14F-4D97-AF65-F5344CB8AC3E}">
        <p14:creationId xmlns="" xmlns:p14="http://schemas.microsoft.com/office/powerpoint/2010/main" val="773108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6DD0E76F-4086-4251-801E-24A905119D1D}"/>
              </a:ext>
            </a:extLst>
          </p:cNvPr>
          <p:cNvGrpSpPr/>
          <p:nvPr/>
        </p:nvGrpSpPr>
        <p:grpSpPr>
          <a:xfrm>
            <a:off x="1259350" y="671653"/>
            <a:ext cx="3760518" cy="840284"/>
            <a:chOff x="3135993" y="1051060"/>
            <a:chExt cx="3760518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A342539B-5C7F-48E5-AF23-138BA2F712E1}"/>
                </a:ext>
              </a:extLst>
            </p:cNvPr>
            <p:cNvSpPr/>
            <p:nvPr/>
          </p:nvSpPr>
          <p:spPr>
            <a:xfrm>
              <a:off x="3839426" y="1280937"/>
              <a:ext cx="3057085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E1E6F4CA-1032-4139-B4A5-412246955490}"/>
                </a:ext>
              </a:extLst>
            </p:cNvPr>
            <p:cNvSpPr/>
            <p:nvPr/>
          </p:nvSpPr>
          <p:spPr>
            <a:xfrm>
              <a:off x="3972879" y="1361974"/>
              <a:ext cx="2698175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视频水印的分类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58A09EEE-2341-40E2-8628-D60C52D91A4A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933295AA-78A3-43E9-B644-C05DEB014870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F8A64CB9-60B6-4051-B2F6-AD84605B66C0}"/>
              </a:ext>
            </a:extLst>
          </p:cNvPr>
          <p:cNvGrpSpPr/>
          <p:nvPr/>
        </p:nvGrpSpPr>
        <p:grpSpPr>
          <a:xfrm>
            <a:off x="2354580" y="1865940"/>
            <a:ext cx="6453017" cy="689821"/>
            <a:chOff x="1649730" y="1865940"/>
            <a:chExt cx="6453017" cy="689821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xmlns="" id="{484C85CB-35A7-47C4-AFE9-C600FA6AD704}"/>
                </a:ext>
              </a:extLst>
            </p:cNvPr>
            <p:cNvSpPr/>
            <p:nvPr/>
          </p:nvSpPr>
          <p:spPr>
            <a:xfrm>
              <a:off x="1649730" y="1865940"/>
              <a:ext cx="689821" cy="689821"/>
            </a:xfrm>
            <a:prstGeom prst="ellipse">
              <a:avLst/>
            </a:prstGeom>
            <a:solidFill>
              <a:srgbClr val="0F73EE"/>
            </a:solidFill>
            <a:ln w="127000">
              <a:solidFill>
                <a:srgbClr val="0F73EE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xmlns="" id="{59D87598-77C2-4B2D-9EBA-DEEC7133F244}"/>
                </a:ext>
              </a:extLst>
            </p:cNvPr>
            <p:cNvCxnSpPr>
              <a:cxnSpLocks/>
            </p:cNvCxnSpPr>
            <p:nvPr/>
          </p:nvCxnSpPr>
          <p:spPr>
            <a:xfrm>
              <a:off x="2257310" y="2207676"/>
              <a:ext cx="619240" cy="0"/>
            </a:xfrm>
            <a:prstGeom prst="straightConnector1">
              <a:avLst/>
            </a:prstGeom>
            <a:ln w="25400">
              <a:solidFill>
                <a:srgbClr val="0F73EE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atom_192635">
              <a:extLst>
                <a:ext uri="{FF2B5EF4-FFF2-40B4-BE49-F238E27FC236}">
                  <a16:creationId xmlns:a16="http://schemas.microsoft.com/office/drawing/2014/main" xmlns="" id="{6AE4619B-9DD3-47C1-B240-52714F75995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06658" y="2011234"/>
              <a:ext cx="375964" cy="399232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xmlns="" id="{BAA67858-28BC-49B8-8000-E15FE8E561A2}"/>
                </a:ext>
              </a:extLst>
            </p:cNvPr>
            <p:cNvSpPr/>
            <p:nvPr/>
          </p:nvSpPr>
          <p:spPr>
            <a:xfrm>
              <a:off x="2891064" y="1993481"/>
              <a:ext cx="521168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按水印技术</a:t>
              </a:r>
              <a:r>
                <a:rPr lang="zh-CN" altLang="en-US" sz="2800" dirty="0">
                  <a:solidFill>
                    <a:srgbClr val="FF0000"/>
                  </a:solidFill>
                  <a:latin typeface="+mj-ea"/>
                  <a:ea typeface="+mj-ea"/>
                </a:rPr>
                <a:t>是否与内容相关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分类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xmlns="" id="{9FA23489-3159-4781-B406-97C38FF6A086}"/>
              </a:ext>
            </a:extLst>
          </p:cNvPr>
          <p:cNvGrpSpPr/>
          <p:nvPr/>
        </p:nvGrpSpPr>
        <p:grpSpPr>
          <a:xfrm>
            <a:off x="2096236" y="2760301"/>
            <a:ext cx="5847614" cy="554008"/>
            <a:chOff x="1962782" y="3317604"/>
            <a:chExt cx="5847614" cy="554008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xmlns="" id="{FB752047-1FFD-4356-8C56-0DE2F61661BE}"/>
                </a:ext>
              </a:extLst>
            </p:cNvPr>
            <p:cNvSpPr/>
            <p:nvPr/>
          </p:nvSpPr>
          <p:spPr>
            <a:xfrm>
              <a:off x="1962782" y="3317604"/>
              <a:ext cx="5847614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xmlns="" id="{F03FC0C9-0625-4C6D-AB46-5171AF2E5FAD}"/>
                </a:ext>
              </a:extLst>
            </p:cNvPr>
            <p:cNvSpPr/>
            <p:nvPr/>
          </p:nvSpPr>
          <p:spPr>
            <a:xfrm>
              <a:off x="2221126" y="3384550"/>
              <a:ext cx="507291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第一代视频水印：与视频内容无关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7D4C9879-24B2-4DBC-8A57-A6AEA582AEE5}"/>
              </a:ext>
            </a:extLst>
          </p:cNvPr>
          <p:cNvSpPr/>
          <p:nvPr/>
        </p:nvSpPr>
        <p:spPr>
          <a:xfrm>
            <a:off x="2229690" y="3534232"/>
            <a:ext cx="73452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MPEG1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MPEG2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：帧内图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、预测图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P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、双向预测图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B 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37815E41-8462-48A8-B7D8-4BF641EB21C4}"/>
              </a:ext>
            </a:extLst>
          </p:cNvPr>
          <p:cNvGrpSpPr/>
          <p:nvPr/>
        </p:nvGrpSpPr>
        <p:grpSpPr>
          <a:xfrm>
            <a:off x="2096236" y="4203062"/>
            <a:ext cx="6533518" cy="554008"/>
            <a:chOff x="1962782" y="3317604"/>
            <a:chExt cx="6533518" cy="554008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xmlns="" id="{AFC0B2D8-C675-468E-B446-CACBB9041E7F}"/>
                </a:ext>
              </a:extLst>
            </p:cNvPr>
            <p:cNvSpPr/>
            <p:nvPr/>
          </p:nvSpPr>
          <p:spPr>
            <a:xfrm>
              <a:off x="1962782" y="3317604"/>
              <a:ext cx="5847614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xmlns="" id="{CE2561C2-832E-45D7-AD4B-16F9EFC87467}"/>
                </a:ext>
              </a:extLst>
            </p:cNvPr>
            <p:cNvSpPr/>
            <p:nvPr/>
          </p:nvSpPr>
          <p:spPr>
            <a:xfrm>
              <a:off x="2204190" y="3384550"/>
              <a:ext cx="629211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第二代视频水印：基于内容的视频水印</a:t>
              </a: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10AB9C36-61C5-4AEF-8F75-D0CC1B7A1A44}"/>
              </a:ext>
            </a:extLst>
          </p:cNvPr>
          <p:cNvSpPr/>
          <p:nvPr/>
        </p:nvSpPr>
        <p:spPr>
          <a:xfrm>
            <a:off x="2229690" y="4884650"/>
            <a:ext cx="8500514" cy="1390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MPEG4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标准首次以视频对象（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Video Object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）概念来实现基于内容的表示，视频对象主要被定义为画面分割出来的不同物体，通过运动信息、形状信息、纹理信息来描述 。</a:t>
            </a:r>
          </a:p>
        </p:txBody>
      </p:sp>
    </p:spTree>
    <p:extLst>
      <p:ext uri="{BB962C8B-B14F-4D97-AF65-F5344CB8AC3E}">
        <p14:creationId xmlns="" xmlns:p14="http://schemas.microsoft.com/office/powerpoint/2010/main" val="3995783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BFB367BA-01FD-4ECF-845A-678671A41065}"/>
              </a:ext>
            </a:extLst>
          </p:cNvPr>
          <p:cNvGrpSpPr/>
          <p:nvPr/>
        </p:nvGrpSpPr>
        <p:grpSpPr>
          <a:xfrm>
            <a:off x="1259350" y="671653"/>
            <a:ext cx="3760518" cy="840284"/>
            <a:chOff x="3135993" y="1051060"/>
            <a:chExt cx="3760518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C00F9B88-6E8A-44FA-BA6D-D6766634B732}"/>
                </a:ext>
              </a:extLst>
            </p:cNvPr>
            <p:cNvSpPr/>
            <p:nvPr/>
          </p:nvSpPr>
          <p:spPr>
            <a:xfrm>
              <a:off x="3839426" y="1280937"/>
              <a:ext cx="3057085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6FB3FF91-9C3E-4BEB-999C-A1F6B202EB2B}"/>
                </a:ext>
              </a:extLst>
            </p:cNvPr>
            <p:cNvSpPr/>
            <p:nvPr/>
          </p:nvSpPr>
          <p:spPr>
            <a:xfrm>
              <a:off x="3972879" y="1361974"/>
              <a:ext cx="2698175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视频水印的分类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A143CC9A-1492-4B5D-A3C9-A7CD1759297B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5F5BE988-3522-4504-BB32-87510B98787B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19E55EC5-38E2-45A0-B3F6-972D6D7AFF37}"/>
              </a:ext>
            </a:extLst>
          </p:cNvPr>
          <p:cNvGrpSpPr/>
          <p:nvPr/>
        </p:nvGrpSpPr>
        <p:grpSpPr>
          <a:xfrm>
            <a:off x="2354580" y="1865940"/>
            <a:ext cx="5455949" cy="689821"/>
            <a:chOff x="1649730" y="1865940"/>
            <a:chExt cx="5455949" cy="689821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xmlns="" id="{8EE00A35-8254-4BDE-A69F-F574B850BAFA}"/>
                </a:ext>
              </a:extLst>
            </p:cNvPr>
            <p:cNvSpPr/>
            <p:nvPr/>
          </p:nvSpPr>
          <p:spPr>
            <a:xfrm>
              <a:off x="1649730" y="1865940"/>
              <a:ext cx="689821" cy="689821"/>
            </a:xfrm>
            <a:prstGeom prst="ellipse">
              <a:avLst/>
            </a:prstGeom>
            <a:solidFill>
              <a:srgbClr val="0F73EE"/>
            </a:solidFill>
            <a:ln w="127000">
              <a:solidFill>
                <a:srgbClr val="0F73EE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xmlns="" id="{73675CA6-A70A-471B-84B0-E74012593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57310" y="2207676"/>
              <a:ext cx="619240" cy="0"/>
            </a:xfrm>
            <a:prstGeom prst="straightConnector1">
              <a:avLst/>
            </a:prstGeom>
            <a:ln w="25400">
              <a:solidFill>
                <a:srgbClr val="0F73EE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atom_192635">
              <a:extLst>
                <a:ext uri="{FF2B5EF4-FFF2-40B4-BE49-F238E27FC236}">
                  <a16:creationId xmlns:a16="http://schemas.microsoft.com/office/drawing/2014/main" xmlns="" id="{F8EE5802-33CD-40B1-A1BD-FE410B8EE40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06658" y="2011234"/>
              <a:ext cx="375964" cy="399232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xmlns="" id="{1122D4AC-06AA-4DC5-8240-136455FD7F60}"/>
                </a:ext>
              </a:extLst>
            </p:cNvPr>
            <p:cNvSpPr/>
            <p:nvPr/>
          </p:nvSpPr>
          <p:spPr>
            <a:xfrm>
              <a:off x="2891064" y="1993481"/>
              <a:ext cx="421461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按照水印</a:t>
              </a:r>
              <a:r>
                <a:rPr lang="zh-CN" altLang="en-US" sz="2800" dirty="0">
                  <a:solidFill>
                    <a:srgbClr val="FF0000"/>
                  </a:solidFill>
                  <a:latin typeface="+mj-ea"/>
                  <a:ea typeface="+mj-ea"/>
                </a:rPr>
                <a:t>嵌入的策略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分类 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xmlns="" id="{DE50BDCC-44D8-4DBE-AF33-77E569738209}"/>
              </a:ext>
            </a:extLst>
          </p:cNvPr>
          <p:cNvGrpSpPr/>
          <p:nvPr/>
        </p:nvGrpSpPr>
        <p:grpSpPr>
          <a:xfrm>
            <a:off x="2449254" y="3037171"/>
            <a:ext cx="8316147" cy="950418"/>
            <a:chOff x="2449254" y="2284640"/>
            <a:chExt cx="8316147" cy="950418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xmlns="" id="{537541D4-ECF3-478E-B37C-AA65939D6683}"/>
                </a:ext>
              </a:extLst>
            </p:cNvPr>
            <p:cNvSpPr/>
            <p:nvPr/>
          </p:nvSpPr>
          <p:spPr>
            <a:xfrm>
              <a:off x="2449254" y="2284640"/>
              <a:ext cx="8316147" cy="950418"/>
            </a:xfrm>
            <a:prstGeom prst="roundRect">
              <a:avLst>
                <a:gd name="adj" fmla="val 14803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xmlns="" id="{A859AAC7-B23B-493D-8F69-45C1C22A4933}"/>
                </a:ext>
              </a:extLst>
            </p:cNvPr>
            <p:cNvSpPr/>
            <p:nvPr/>
          </p:nvSpPr>
          <p:spPr>
            <a:xfrm>
              <a:off x="3148908" y="2371159"/>
              <a:ext cx="761649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移植静止图像的水印技术，结合视频帧结构特点，形成适用于视频的水印方案。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3C5A5A92-E463-484A-8FBD-237BFA441417}"/>
              </a:ext>
            </a:extLst>
          </p:cNvPr>
          <p:cNvGrpSpPr/>
          <p:nvPr/>
        </p:nvGrpSpPr>
        <p:grpSpPr>
          <a:xfrm>
            <a:off x="1323572" y="2848499"/>
            <a:ext cx="1880210" cy="1341632"/>
            <a:chOff x="1594302" y="2051686"/>
            <a:chExt cx="2015284" cy="1438016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xmlns="" id="{B38DDFD2-0DE0-48AA-90F3-43C183DB1268}"/>
                </a:ext>
              </a:extLst>
            </p:cNvPr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xmlns="" id="{127290CD-A1A8-4E47-A24B-3A117B1B994A}"/>
                </a:ext>
              </a:extLst>
            </p:cNvPr>
            <p:cNvSpPr/>
            <p:nvPr/>
          </p:nvSpPr>
          <p:spPr>
            <a:xfrm>
              <a:off x="1594302" y="2249561"/>
              <a:ext cx="2015284" cy="8906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在未</a:t>
              </a:r>
              <a:endPara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  <a:p>
              <a:pPr algn="ctr"/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压缩域中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EC6D3E07-59C0-40AE-A443-76DD559D38CC}"/>
              </a:ext>
            </a:extLst>
          </p:cNvPr>
          <p:cNvGrpSpPr/>
          <p:nvPr/>
        </p:nvGrpSpPr>
        <p:grpSpPr>
          <a:xfrm>
            <a:off x="2449254" y="4838996"/>
            <a:ext cx="8316147" cy="950418"/>
            <a:chOff x="2449254" y="2284640"/>
            <a:chExt cx="8316147" cy="950418"/>
          </a:xfrm>
        </p:grpSpPr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xmlns="" id="{FFE0A076-2BB5-47A3-8BD8-B68A8B6CAD5A}"/>
                </a:ext>
              </a:extLst>
            </p:cNvPr>
            <p:cNvSpPr/>
            <p:nvPr/>
          </p:nvSpPr>
          <p:spPr>
            <a:xfrm>
              <a:off x="2449254" y="2284640"/>
              <a:ext cx="8316147" cy="950418"/>
            </a:xfrm>
            <a:prstGeom prst="roundRect">
              <a:avLst>
                <a:gd name="adj" fmla="val 14803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xmlns="" id="{97133B72-81A5-4B5C-BAC6-32E18E71CCE6}"/>
                </a:ext>
              </a:extLst>
            </p:cNvPr>
            <p:cNvSpPr/>
            <p:nvPr/>
          </p:nvSpPr>
          <p:spPr>
            <a:xfrm>
              <a:off x="3148908" y="2371159"/>
              <a:ext cx="761649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通过修改变换域系数，能得到较好的视频质量和较强的水印抗攻击能力，同时不会增加数据比特率。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xmlns="" id="{1F6B64D6-C113-405D-8C70-F449B912CB4D}"/>
              </a:ext>
            </a:extLst>
          </p:cNvPr>
          <p:cNvGrpSpPr/>
          <p:nvPr/>
        </p:nvGrpSpPr>
        <p:grpSpPr>
          <a:xfrm>
            <a:off x="1465195" y="4650324"/>
            <a:ext cx="1573596" cy="1341632"/>
            <a:chOff x="1746100" y="2051686"/>
            <a:chExt cx="1686643" cy="1438016"/>
          </a:xfrm>
        </p:grpSpPr>
        <p:sp>
          <p:nvSpPr>
            <p:cNvPr id="22" name="椭圆 21">
              <a:extLst>
                <a:ext uri="{FF2B5EF4-FFF2-40B4-BE49-F238E27FC236}">
                  <a16:creationId xmlns:a16="http://schemas.microsoft.com/office/drawing/2014/main" xmlns="" id="{6BCA83C0-7DE7-4CE1-8D6F-26C840909266}"/>
                </a:ext>
              </a:extLst>
            </p:cNvPr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xmlns="" id="{56210834-CF13-480B-A295-DF818DFAC46A}"/>
                </a:ext>
              </a:extLst>
            </p:cNvPr>
            <p:cNvSpPr/>
            <p:nvPr/>
          </p:nvSpPr>
          <p:spPr>
            <a:xfrm>
              <a:off x="1746100" y="2346647"/>
              <a:ext cx="1686643" cy="8906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在视频</a:t>
              </a:r>
              <a:endPara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  <a:p>
              <a:pPr algn="ctr"/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编码器中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18583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6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6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67712C8D-0366-42D8-A62E-257DE4B23E42}"/>
              </a:ext>
            </a:extLst>
          </p:cNvPr>
          <p:cNvGrpSpPr/>
          <p:nvPr/>
        </p:nvGrpSpPr>
        <p:grpSpPr>
          <a:xfrm>
            <a:off x="1259350" y="671653"/>
            <a:ext cx="3760518" cy="840284"/>
            <a:chOff x="3135993" y="1051060"/>
            <a:chExt cx="3760518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34208B5F-A45B-438F-89EF-95A889EC1D6A}"/>
                </a:ext>
              </a:extLst>
            </p:cNvPr>
            <p:cNvSpPr/>
            <p:nvPr/>
          </p:nvSpPr>
          <p:spPr>
            <a:xfrm>
              <a:off x="3839426" y="1280937"/>
              <a:ext cx="3057085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A7A06FB0-BFA3-4217-A90E-E9923900E940}"/>
                </a:ext>
              </a:extLst>
            </p:cNvPr>
            <p:cNvSpPr/>
            <p:nvPr/>
          </p:nvSpPr>
          <p:spPr>
            <a:xfrm>
              <a:off x="3972879" y="1361974"/>
              <a:ext cx="2698175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视频水印的分类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41DCDB57-C934-4929-A896-586681B230E4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870C2479-71C8-45A3-A5EA-8AFEA6692FCD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86E16612-3FA0-46BB-A172-ACE795EEA3DE}"/>
              </a:ext>
            </a:extLst>
          </p:cNvPr>
          <p:cNvGrpSpPr/>
          <p:nvPr/>
        </p:nvGrpSpPr>
        <p:grpSpPr>
          <a:xfrm>
            <a:off x="2354580" y="1865940"/>
            <a:ext cx="5455949" cy="689821"/>
            <a:chOff x="1649730" y="1865940"/>
            <a:chExt cx="5455949" cy="689821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xmlns="" id="{7288F791-3AE2-4C91-95F9-61BA3C2A33A9}"/>
                </a:ext>
              </a:extLst>
            </p:cNvPr>
            <p:cNvSpPr/>
            <p:nvPr/>
          </p:nvSpPr>
          <p:spPr>
            <a:xfrm>
              <a:off x="1649730" y="1865940"/>
              <a:ext cx="689821" cy="689821"/>
            </a:xfrm>
            <a:prstGeom prst="ellipse">
              <a:avLst/>
            </a:prstGeom>
            <a:solidFill>
              <a:srgbClr val="0F73EE"/>
            </a:solidFill>
            <a:ln w="127000">
              <a:solidFill>
                <a:srgbClr val="0F73EE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xmlns="" id="{24E9CC79-3979-404D-83ED-40DE278C9F57}"/>
                </a:ext>
              </a:extLst>
            </p:cNvPr>
            <p:cNvCxnSpPr>
              <a:cxnSpLocks/>
            </p:cNvCxnSpPr>
            <p:nvPr/>
          </p:nvCxnSpPr>
          <p:spPr>
            <a:xfrm>
              <a:off x="2257310" y="2207676"/>
              <a:ext cx="619240" cy="0"/>
            </a:xfrm>
            <a:prstGeom prst="straightConnector1">
              <a:avLst/>
            </a:prstGeom>
            <a:ln w="25400">
              <a:solidFill>
                <a:srgbClr val="0F73EE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atom_192635">
              <a:extLst>
                <a:ext uri="{FF2B5EF4-FFF2-40B4-BE49-F238E27FC236}">
                  <a16:creationId xmlns:a16="http://schemas.microsoft.com/office/drawing/2014/main" xmlns="" id="{2496E4E6-2290-42A5-949E-C4C84238D7F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06658" y="2011234"/>
              <a:ext cx="375964" cy="399232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xmlns="" id="{591EEE8B-7347-4942-AA58-477D0EB5E9EC}"/>
                </a:ext>
              </a:extLst>
            </p:cNvPr>
            <p:cNvSpPr/>
            <p:nvPr/>
          </p:nvSpPr>
          <p:spPr>
            <a:xfrm>
              <a:off x="2891064" y="1993481"/>
              <a:ext cx="421461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按照水印嵌入的策略分类 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xmlns="" id="{C0DE2F58-2FB0-4265-A519-1BA41F1AA09F}"/>
              </a:ext>
            </a:extLst>
          </p:cNvPr>
          <p:cNvGrpSpPr/>
          <p:nvPr/>
        </p:nvGrpSpPr>
        <p:grpSpPr>
          <a:xfrm>
            <a:off x="2449254" y="3331295"/>
            <a:ext cx="8316147" cy="1445697"/>
            <a:chOff x="2449254" y="2284639"/>
            <a:chExt cx="8316147" cy="1445697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xmlns="" id="{80573FAB-C5C3-4064-8E03-8214060FB79F}"/>
                </a:ext>
              </a:extLst>
            </p:cNvPr>
            <p:cNvSpPr/>
            <p:nvPr/>
          </p:nvSpPr>
          <p:spPr>
            <a:xfrm>
              <a:off x="2449254" y="2284639"/>
              <a:ext cx="8316147" cy="1445697"/>
            </a:xfrm>
            <a:prstGeom prst="roundRect">
              <a:avLst>
                <a:gd name="adj" fmla="val 14803"/>
              </a:avLst>
            </a:prstGeom>
            <a:solidFill>
              <a:schemeClr val="bg1">
                <a:alpha val="50000"/>
              </a:schemeClr>
            </a:solidFill>
            <a:ln w="127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xmlns="" id="{27E9B305-40B4-4B5A-915B-D15EECA7F56D}"/>
                </a:ext>
              </a:extLst>
            </p:cNvPr>
            <p:cNvSpPr/>
            <p:nvPr/>
          </p:nvSpPr>
          <p:spPr>
            <a:xfrm>
              <a:off x="3148908" y="2371159"/>
              <a:ext cx="7616493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最大优点就是不需要完全解码和再编码，提高了水印嵌入和提取的效率，但是能够嵌入的水印容量受到较大的限制，而且水印的嵌入有可能对视觉产生影响 。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EB6A7A62-D3E5-43B4-B3A1-797FB46735A1}"/>
              </a:ext>
            </a:extLst>
          </p:cNvPr>
          <p:cNvGrpSpPr/>
          <p:nvPr/>
        </p:nvGrpSpPr>
        <p:grpSpPr>
          <a:xfrm>
            <a:off x="1079666" y="3090813"/>
            <a:ext cx="2363070" cy="1686179"/>
            <a:chOff x="1594302" y="2051686"/>
            <a:chExt cx="2015284" cy="1438016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xmlns="" id="{B99D41BE-96C1-444A-A110-2032E2891CB1}"/>
                </a:ext>
              </a:extLst>
            </p:cNvPr>
            <p:cNvSpPr/>
            <p:nvPr/>
          </p:nvSpPr>
          <p:spPr>
            <a:xfrm>
              <a:off x="1882937" y="2051686"/>
              <a:ext cx="1438016" cy="1438016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27000">
              <a:solidFill>
                <a:srgbClr val="00B0F0">
                  <a:alpha val="2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xmlns="" id="{47E2007E-5560-4897-B911-ADCE56204D65}"/>
                </a:ext>
              </a:extLst>
            </p:cNvPr>
            <p:cNvSpPr/>
            <p:nvPr/>
          </p:nvSpPr>
          <p:spPr>
            <a:xfrm>
              <a:off x="1594302" y="2381914"/>
              <a:ext cx="2015284" cy="8906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在视频</a:t>
              </a:r>
              <a:endPara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  <a:p>
              <a:pPr algn="ctr"/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码流中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2816448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33C5700A-5C99-4D94-AFEE-E3EDDD68A997}"/>
              </a:ext>
            </a:extLst>
          </p:cNvPr>
          <p:cNvGrpSpPr/>
          <p:nvPr/>
        </p:nvGrpSpPr>
        <p:grpSpPr>
          <a:xfrm>
            <a:off x="1259350" y="671653"/>
            <a:ext cx="3760518" cy="840284"/>
            <a:chOff x="3135993" y="1051060"/>
            <a:chExt cx="3760518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AE8835C9-41FD-4B81-8E2B-F837E67B2A7D}"/>
                </a:ext>
              </a:extLst>
            </p:cNvPr>
            <p:cNvSpPr/>
            <p:nvPr/>
          </p:nvSpPr>
          <p:spPr>
            <a:xfrm>
              <a:off x="3839426" y="1280937"/>
              <a:ext cx="3057085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DE01C026-8E40-49E3-BD3B-A32A5A7977EB}"/>
                </a:ext>
              </a:extLst>
            </p:cNvPr>
            <p:cNvSpPr/>
            <p:nvPr/>
          </p:nvSpPr>
          <p:spPr>
            <a:xfrm>
              <a:off x="3972879" y="1361974"/>
              <a:ext cx="2698175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视频水印的分类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7B5FE8FD-65F5-4D0C-80D1-526DB7CE90DC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B602DA55-4F22-45ED-AF58-A94F68816CF7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38BBA115-20CC-4B5B-936D-3321660FB5A9}"/>
              </a:ext>
            </a:extLst>
          </p:cNvPr>
          <p:cNvGrpSpPr/>
          <p:nvPr/>
        </p:nvGrpSpPr>
        <p:grpSpPr>
          <a:xfrm>
            <a:off x="2354580" y="1865940"/>
            <a:ext cx="7610385" cy="689821"/>
            <a:chOff x="1649730" y="1865940"/>
            <a:chExt cx="7610385" cy="689821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xmlns="" id="{566E916C-27C8-4552-A85F-0B0F5C04F379}"/>
                </a:ext>
              </a:extLst>
            </p:cNvPr>
            <p:cNvSpPr/>
            <p:nvPr/>
          </p:nvSpPr>
          <p:spPr>
            <a:xfrm>
              <a:off x="1649730" y="1865940"/>
              <a:ext cx="689821" cy="689821"/>
            </a:xfrm>
            <a:prstGeom prst="ellipse">
              <a:avLst/>
            </a:prstGeom>
            <a:solidFill>
              <a:srgbClr val="0F73EE"/>
            </a:solidFill>
            <a:ln w="127000">
              <a:solidFill>
                <a:srgbClr val="0F73EE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xmlns="" id="{A9B6DE48-8D7F-4B61-B950-EF67F16FF990}"/>
                </a:ext>
              </a:extLst>
            </p:cNvPr>
            <p:cNvCxnSpPr>
              <a:cxnSpLocks/>
            </p:cNvCxnSpPr>
            <p:nvPr/>
          </p:nvCxnSpPr>
          <p:spPr>
            <a:xfrm>
              <a:off x="2257310" y="2207676"/>
              <a:ext cx="619240" cy="0"/>
            </a:xfrm>
            <a:prstGeom prst="straightConnector1">
              <a:avLst/>
            </a:prstGeom>
            <a:ln w="25400">
              <a:solidFill>
                <a:srgbClr val="0F73EE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atom_192635">
              <a:extLst>
                <a:ext uri="{FF2B5EF4-FFF2-40B4-BE49-F238E27FC236}">
                  <a16:creationId xmlns:a16="http://schemas.microsoft.com/office/drawing/2014/main" xmlns="" id="{22F87A47-D22E-4EEF-9FE8-39D8A6BF8EB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06658" y="2011234"/>
              <a:ext cx="375964" cy="399232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xmlns="" id="{3B099A47-0EB2-452E-877F-90599F7E31C3}"/>
                </a:ext>
              </a:extLst>
            </p:cNvPr>
            <p:cNvSpPr/>
            <p:nvPr/>
          </p:nvSpPr>
          <p:spPr>
            <a:xfrm>
              <a:off x="2891064" y="1993481"/>
              <a:ext cx="636905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按照视频载体采用的</a:t>
              </a:r>
              <a:r>
                <a:rPr lang="zh-CN" altLang="en-US" sz="2800" dirty="0" smtClean="0">
                  <a:solidFill>
                    <a:srgbClr val="FF0000"/>
                  </a:solidFill>
                  <a:latin typeface="+mj-ea"/>
                  <a:ea typeface="+mj-ea"/>
                </a:rPr>
                <a:t>压缩编码标准</a:t>
              </a:r>
              <a:r>
                <a:rPr lang="zh-CN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分类 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xmlns="" id="{04FCFEBD-46B1-4F43-B943-1DB901B00EEF}"/>
              </a:ext>
            </a:extLst>
          </p:cNvPr>
          <p:cNvGrpSpPr/>
          <p:nvPr/>
        </p:nvGrpSpPr>
        <p:grpSpPr>
          <a:xfrm>
            <a:off x="863016" y="2776628"/>
            <a:ext cx="3318781" cy="3637587"/>
            <a:chOff x="1419126" y="2735782"/>
            <a:chExt cx="3318781" cy="3637587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xmlns="" id="{CD17A2DD-C192-4F14-8EA9-8FD667F84185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xmlns="" id="{C26CED55-9F5F-4736-958D-29FEDAD75192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xmlns="" id="{6EA12CD1-96C5-4A27-8AD2-9E7E5A99EB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xmlns="" id="{0D4AF627-92EF-4FB1-B5AF-D6A0411EA037}"/>
                </a:ext>
              </a:extLst>
            </p:cNvPr>
            <p:cNvSpPr/>
            <p:nvPr/>
          </p:nvSpPr>
          <p:spPr>
            <a:xfrm>
              <a:off x="1659046" y="3258326"/>
              <a:ext cx="2846070" cy="22467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spcAft>
                  <a:spcPct val="0"/>
                </a:spcAft>
                <a:defRPr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基于</a:t>
              </a:r>
              <a:r>
                <a:rPr lang="en-US" altLang="zh-CN" sz="2000" b="1" dirty="0">
                  <a:solidFill>
                    <a:srgbClr val="FF0000"/>
                  </a:solidFill>
                  <a:latin typeface="+mj-lt"/>
                </a:rPr>
                <a:t>MPEG1</a:t>
              </a:r>
              <a:r>
                <a:rPr lang="zh-CN" altLang="en-US" sz="2000" b="1" dirty="0">
                  <a:solidFill>
                    <a:srgbClr val="FF0000"/>
                  </a:solidFill>
                  <a:latin typeface="+mj-lt"/>
                </a:rPr>
                <a:t>或</a:t>
              </a:r>
              <a:r>
                <a:rPr lang="en-US" altLang="zh-CN" sz="2000" b="1" dirty="0">
                  <a:solidFill>
                    <a:srgbClr val="FF0000"/>
                  </a:solidFill>
                  <a:latin typeface="+mj-lt"/>
                </a:rPr>
                <a:t>MPEG2</a:t>
              </a:r>
              <a:r>
                <a:rPr lang="zh-CN" altLang="en-US" sz="2000" b="1" dirty="0">
                  <a:solidFill>
                    <a:srgbClr val="FF0000"/>
                  </a:solidFill>
                  <a:latin typeface="+mj-lt"/>
                </a:rPr>
                <a:t>标准</a:t>
              </a: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：如在未压缩域对视频帧进行水印嵌入，或者在视频压缩编码中进行嵌入修改，也有直接将水印信息嵌入到压缩码流中 </a:t>
              </a:r>
              <a:r>
                <a:rPr lang="zh-CN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。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29573133-995E-426C-885E-590752577A94}"/>
              </a:ext>
            </a:extLst>
          </p:cNvPr>
          <p:cNvGrpSpPr/>
          <p:nvPr/>
        </p:nvGrpSpPr>
        <p:grpSpPr>
          <a:xfrm>
            <a:off x="4455659" y="2801287"/>
            <a:ext cx="3318781" cy="3637587"/>
            <a:chOff x="1419126" y="2735782"/>
            <a:chExt cx="3318781" cy="3637587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xmlns="" id="{3DCC90E8-98F9-468C-A9A4-B910B87550C7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xmlns="" id="{E68115EA-76CB-4E68-87D8-BF5FB4FAC65A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xmlns="" id="{A789DBA2-BB9B-4A33-A6EE-900CCC6187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xmlns="" id="{088B6DFF-FAC8-4AD1-972D-CB828F830990}"/>
                </a:ext>
              </a:extLst>
            </p:cNvPr>
            <p:cNvSpPr/>
            <p:nvPr/>
          </p:nvSpPr>
          <p:spPr>
            <a:xfrm>
              <a:off x="1682182" y="3651775"/>
              <a:ext cx="2933910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000" b="1" dirty="0">
                  <a:solidFill>
                    <a:srgbClr val="FF0000"/>
                  </a:solidFill>
                  <a:latin typeface="+mj-lt"/>
                </a:rPr>
                <a:t>基于</a:t>
              </a:r>
              <a:r>
                <a:rPr lang="en-US" altLang="zh-CN" sz="2000" b="1" dirty="0">
                  <a:solidFill>
                    <a:srgbClr val="FF0000"/>
                  </a:solidFill>
                  <a:latin typeface="+mj-lt"/>
                </a:rPr>
                <a:t>MPEG4</a:t>
              </a:r>
              <a:r>
                <a:rPr lang="zh-CN" altLang="en-US" sz="2000" b="1" dirty="0">
                  <a:solidFill>
                    <a:srgbClr val="FF0000"/>
                  </a:solidFill>
                  <a:latin typeface="+mj-lt"/>
                </a:rPr>
                <a:t>标准</a:t>
              </a: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：先提取视频对象，然后选择视频对象的部分属性作变换，嵌入</a:t>
              </a:r>
              <a:r>
                <a:rPr lang="zh-CN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水印。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AA6BB015-E3E6-416C-8A38-3CEDAA8A3233}"/>
              </a:ext>
            </a:extLst>
          </p:cNvPr>
          <p:cNvGrpSpPr/>
          <p:nvPr/>
        </p:nvGrpSpPr>
        <p:grpSpPr>
          <a:xfrm>
            <a:off x="8048302" y="2776628"/>
            <a:ext cx="3318781" cy="3637587"/>
            <a:chOff x="1419126" y="2735782"/>
            <a:chExt cx="3318781" cy="3637587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182C3ACF-BA25-4CBD-A74E-6C96334C61B4}"/>
                </a:ext>
              </a:extLst>
            </p:cNvPr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xmlns="" id="{4951F6C1-4EB4-49FF-90D8-407462467059}"/>
                  </a:ext>
                </a:extLst>
              </p:cNvPr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26" name="图片 25">
                <a:extLst>
                  <a:ext uri="{FF2B5EF4-FFF2-40B4-BE49-F238E27FC236}">
                    <a16:creationId xmlns:a16="http://schemas.microsoft.com/office/drawing/2014/main" xmlns="" id="{C9AF7C21-3FA0-46EE-8B23-A0557F3CA6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xmlns="" id="{98482361-ABA8-4B5D-B460-946BF23E29D6}"/>
                </a:ext>
              </a:extLst>
            </p:cNvPr>
            <p:cNvSpPr/>
            <p:nvPr/>
          </p:nvSpPr>
          <p:spPr>
            <a:xfrm>
              <a:off x="1733486" y="3946750"/>
              <a:ext cx="2684523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000" b="1" dirty="0">
                  <a:solidFill>
                    <a:srgbClr val="FF0000"/>
                  </a:solidFill>
                  <a:latin typeface="+mn-ea"/>
                </a:rPr>
                <a:t>基于其它压缩标准</a:t>
              </a: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的</a:t>
              </a:r>
              <a:r>
                <a:rPr lang="zh-CN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视频水印。 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456976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B60389EB-9883-4055-BB9B-F9D8D577DE56}"/>
              </a:ext>
            </a:extLst>
          </p:cNvPr>
          <p:cNvGrpSpPr/>
          <p:nvPr/>
        </p:nvGrpSpPr>
        <p:grpSpPr>
          <a:xfrm>
            <a:off x="1259350" y="671653"/>
            <a:ext cx="3424618" cy="840284"/>
            <a:chOff x="3135993" y="1051060"/>
            <a:chExt cx="3424618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79965951-5008-4C58-BDD9-DB12F9C8AC63}"/>
                </a:ext>
              </a:extLst>
            </p:cNvPr>
            <p:cNvSpPr/>
            <p:nvPr/>
          </p:nvSpPr>
          <p:spPr>
            <a:xfrm>
              <a:off x="3839427" y="1280937"/>
              <a:ext cx="2721184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11F9D672-CEF8-4D63-A83D-18660F35087A}"/>
                </a:ext>
              </a:extLst>
            </p:cNvPr>
            <p:cNvSpPr/>
            <p:nvPr/>
          </p:nvSpPr>
          <p:spPr>
            <a:xfrm>
              <a:off x="3972879" y="1361974"/>
              <a:ext cx="2339102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视频水印算法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5E33674E-A666-40B3-8FFA-F5D77D82D228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C0EC4917-FBEF-4521-86D4-E51ED2BE3F78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xmlns="" id="{BE3328AE-CC7A-4CB9-8C36-4D0EAA53F88B}"/>
              </a:ext>
            </a:extLst>
          </p:cNvPr>
          <p:cNvGrpSpPr/>
          <p:nvPr/>
        </p:nvGrpSpPr>
        <p:grpSpPr>
          <a:xfrm>
            <a:off x="311271" y="2652133"/>
            <a:ext cx="11642484" cy="3699566"/>
            <a:chOff x="328871" y="1983410"/>
            <a:chExt cx="11642484" cy="3699566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xmlns="" id="{488521A7-FBC7-4F30-8157-216EDB813CE8}"/>
                </a:ext>
              </a:extLst>
            </p:cNvPr>
            <p:cNvGrpSpPr/>
            <p:nvPr/>
          </p:nvGrpSpPr>
          <p:grpSpPr>
            <a:xfrm>
              <a:off x="647334" y="1983410"/>
              <a:ext cx="1543583" cy="883956"/>
              <a:chOff x="1492982" y="3317604"/>
              <a:chExt cx="6725999" cy="554008"/>
            </a:xfrm>
          </p:grpSpPr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xmlns="" id="{A04562BA-F14C-4B09-A98F-077352B7A93E}"/>
                  </a:ext>
                </a:extLst>
              </p:cNvPr>
              <p:cNvSpPr/>
              <p:nvPr/>
            </p:nvSpPr>
            <p:spPr>
              <a:xfrm>
                <a:off x="1962782" y="3317604"/>
                <a:ext cx="5847614" cy="554008"/>
              </a:xfrm>
              <a:prstGeom prst="roundRect">
                <a:avLst>
                  <a:gd name="adj" fmla="val 10759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xmlns="" id="{AA2B2E46-00DF-48AB-B77A-B48965B10C19}"/>
                  </a:ext>
                </a:extLst>
              </p:cNvPr>
              <p:cNvSpPr/>
              <p:nvPr/>
            </p:nvSpPr>
            <p:spPr>
              <a:xfrm>
                <a:off x="1492982" y="3335055"/>
                <a:ext cx="6725999" cy="4088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zh-CN" altLang="en-US" sz="2400" dirty="0">
                    <a:latin typeface="+mn-ea"/>
                  </a:rPr>
                  <a:t>原始视频码流</a:t>
                </a:r>
              </a:p>
            </p:txBody>
          </p:sp>
        </p:grp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xmlns="" id="{D40746CE-9923-43FE-B8F9-4D0E34986F6C}"/>
                </a:ext>
              </a:extLst>
            </p:cNvPr>
            <p:cNvCxnSpPr>
              <a:cxnSpLocks/>
            </p:cNvCxnSpPr>
            <p:nvPr/>
          </p:nvCxnSpPr>
          <p:spPr>
            <a:xfrm>
              <a:off x="328871" y="3009845"/>
              <a:ext cx="2131129" cy="0"/>
            </a:xfrm>
            <a:prstGeom prst="straightConnector1">
              <a:avLst/>
            </a:prstGeom>
            <a:ln w="1905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xmlns="" id="{5D7771C6-81A4-4F71-8C18-DB3B2BE5D3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75530" y="3048481"/>
              <a:ext cx="11653" cy="1003299"/>
            </a:xfrm>
            <a:prstGeom prst="straightConnector1">
              <a:avLst/>
            </a:prstGeom>
            <a:ln w="1905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xmlns="" id="{F8108A33-F60D-4D19-A5CC-C063A5DE2740}"/>
                </a:ext>
              </a:extLst>
            </p:cNvPr>
            <p:cNvGrpSpPr/>
            <p:nvPr/>
          </p:nvGrpSpPr>
          <p:grpSpPr>
            <a:xfrm>
              <a:off x="550756" y="4164595"/>
              <a:ext cx="1672854" cy="1003281"/>
              <a:chOff x="1888298" y="3317603"/>
              <a:chExt cx="5105729" cy="1003281"/>
            </a:xfrm>
          </p:grpSpPr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xmlns="" id="{632201B6-D5AB-437F-97BB-D3378FC7839E}"/>
                  </a:ext>
                </a:extLst>
              </p:cNvPr>
              <p:cNvSpPr/>
              <p:nvPr/>
            </p:nvSpPr>
            <p:spPr>
              <a:xfrm>
                <a:off x="1962785" y="3317603"/>
                <a:ext cx="4711177" cy="1003281"/>
              </a:xfrm>
              <a:prstGeom prst="roundRect">
                <a:avLst>
                  <a:gd name="adj" fmla="val 10759"/>
                </a:avLst>
              </a:prstGeom>
              <a:solidFill>
                <a:srgbClr val="B9E1F4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xmlns="" id="{0E9387D9-4C6E-455F-ADDA-CE5C2D659281}"/>
                  </a:ext>
                </a:extLst>
              </p:cNvPr>
              <p:cNvSpPr/>
              <p:nvPr/>
            </p:nvSpPr>
            <p:spPr>
              <a:xfrm>
                <a:off x="1888298" y="3384550"/>
                <a:ext cx="5105729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zh-CN" altLang="en-US" sz="2400" dirty="0">
                    <a:latin typeface="+mn-ea"/>
                  </a:rPr>
                  <a:t>水印嵌入</a:t>
                </a:r>
              </a:p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zh-CN" altLang="en-US" sz="2400" dirty="0">
                    <a:latin typeface="+mn-ea"/>
                  </a:rPr>
                  <a:t>方案一</a:t>
                </a: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xmlns="" id="{A9557FDB-215B-49FB-8DC6-D3E0AE48CA06}"/>
                </a:ext>
              </a:extLst>
            </p:cNvPr>
            <p:cNvGrpSpPr/>
            <p:nvPr/>
          </p:nvGrpSpPr>
          <p:grpSpPr>
            <a:xfrm>
              <a:off x="2563089" y="2540349"/>
              <a:ext cx="1915927" cy="938992"/>
              <a:chOff x="1962782" y="3317604"/>
              <a:chExt cx="5847614" cy="938992"/>
            </a:xfrm>
          </p:grpSpPr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xmlns="" id="{04CA960E-DCE9-4797-9E4A-D2B697083468}"/>
                  </a:ext>
                </a:extLst>
              </p:cNvPr>
              <p:cNvSpPr/>
              <p:nvPr/>
            </p:nvSpPr>
            <p:spPr>
              <a:xfrm>
                <a:off x="1962782" y="3317604"/>
                <a:ext cx="5847614" cy="938992"/>
              </a:xfrm>
              <a:prstGeom prst="roundRect">
                <a:avLst>
                  <a:gd name="adj" fmla="val 10759"/>
                </a:avLst>
              </a:prstGeom>
              <a:solidFill>
                <a:srgbClr val="E3C9F7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xmlns="" id="{D94E82C0-78FA-48E4-AC38-5D8A856B54EE}"/>
                  </a:ext>
                </a:extLst>
              </p:cNvPr>
              <p:cNvSpPr/>
              <p:nvPr/>
            </p:nvSpPr>
            <p:spPr>
              <a:xfrm>
                <a:off x="2128453" y="3376429"/>
                <a:ext cx="5634217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en-US" altLang="zh-CN" sz="2400" dirty="0">
                    <a:latin typeface="+mj-lt"/>
                  </a:rPr>
                  <a:t>MPEG-2</a:t>
                </a:r>
              </a:p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zh-CN" altLang="en-US" sz="2400" dirty="0">
                    <a:latin typeface="+mj-lt"/>
                  </a:rPr>
                  <a:t>编码器</a:t>
                </a:r>
              </a:p>
            </p:txBody>
          </p:sp>
        </p:grp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xmlns="" id="{078D76AE-7ADA-43C1-8207-92E9A49757CF}"/>
                </a:ext>
              </a:extLst>
            </p:cNvPr>
            <p:cNvCxnSpPr>
              <a:cxnSpLocks/>
            </p:cNvCxnSpPr>
            <p:nvPr/>
          </p:nvCxnSpPr>
          <p:spPr>
            <a:xfrm>
              <a:off x="4628304" y="2996448"/>
              <a:ext cx="774561" cy="0"/>
            </a:xfrm>
            <a:prstGeom prst="straightConnector1">
              <a:avLst/>
            </a:prstGeom>
            <a:ln w="1905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D4C54F0C-02D3-4C00-BD4E-5B8BE6ED616E}"/>
                </a:ext>
              </a:extLst>
            </p:cNvPr>
            <p:cNvGrpSpPr/>
            <p:nvPr/>
          </p:nvGrpSpPr>
          <p:grpSpPr>
            <a:xfrm>
              <a:off x="5579930" y="2540349"/>
              <a:ext cx="1148768" cy="938992"/>
              <a:chOff x="1962785" y="3317604"/>
              <a:chExt cx="3506163" cy="93899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xmlns="" id="{0DCDF421-2B83-4E31-B0F0-8CA28ABEA15C}"/>
                  </a:ext>
                </a:extLst>
              </p:cNvPr>
              <p:cNvSpPr/>
              <p:nvPr/>
            </p:nvSpPr>
            <p:spPr>
              <a:xfrm>
                <a:off x="1962785" y="3317604"/>
                <a:ext cx="3506163" cy="938992"/>
              </a:xfrm>
              <a:prstGeom prst="roundRect">
                <a:avLst>
                  <a:gd name="adj" fmla="val 10759"/>
                </a:avLst>
              </a:prstGeom>
              <a:solidFill>
                <a:srgbClr val="E3C9F7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xmlns="" id="{6783A5BE-65BE-463E-BD05-1C98C086609F}"/>
                  </a:ext>
                </a:extLst>
              </p:cNvPr>
              <p:cNvSpPr/>
              <p:nvPr/>
            </p:nvSpPr>
            <p:spPr>
              <a:xfrm>
                <a:off x="2128453" y="3376429"/>
                <a:ext cx="3340491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zh-CN" altLang="en-US" sz="2400" dirty="0">
                    <a:latin typeface="+mj-lt"/>
                  </a:rPr>
                  <a:t>压缩码流</a:t>
                </a:r>
              </a:p>
            </p:txBody>
          </p: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xmlns="" id="{3A1E3D4E-B141-42AB-B0AB-40F98C7D516E}"/>
                </a:ext>
              </a:extLst>
            </p:cNvPr>
            <p:cNvGrpSpPr/>
            <p:nvPr/>
          </p:nvGrpSpPr>
          <p:grpSpPr>
            <a:xfrm>
              <a:off x="7829613" y="2526952"/>
              <a:ext cx="1915927" cy="938992"/>
              <a:chOff x="1962782" y="3317604"/>
              <a:chExt cx="5847614" cy="938992"/>
            </a:xfrm>
          </p:grpSpPr>
          <p:sp>
            <p:nvSpPr>
              <p:cNvPr id="28" name="矩形: 圆角 27">
                <a:extLst>
                  <a:ext uri="{FF2B5EF4-FFF2-40B4-BE49-F238E27FC236}">
                    <a16:creationId xmlns:a16="http://schemas.microsoft.com/office/drawing/2014/main" xmlns="" id="{F5A3E5C1-3A43-4BE3-A58F-96AE1AEDD9B6}"/>
                  </a:ext>
                </a:extLst>
              </p:cNvPr>
              <p:cNvSpPr/>
              <p:nvPr/>
            </p:nvSpPr>
            <p:spPr>
              <a:xfrm>
                <a:off x="1962782" y="3317604"/>
                <a:ext cx="5847614" cy="938992"/>
              </a:xfrm>
              <a:prstGeom prst="roundRect">
                <a:avLst>
                  <a:gd name="adj" fmla="val 10759"/>
                </a:avLst>
              </a:prstGeom>
              <a:solidFill>
                <a:srgbClr val="E3C9F7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xmlns="" id="{E50CD2D7-5893-45AB-85B6-E82909ABDDD9}"/>
                  </a:ext>
                </a:extLst>
              </p:cNvPr>
              <p:cNvSpPr/>
              <p:nvPr/>
            </p:nvSpPr>
            <p:spPr>
              <a:xfrm>
                <a:off x="2128453" y="3376429"/>
                <a:ext cx="5634217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en-US" altLang="zh-CN" sz="2400" dirty="0">
                    <a:latin typeface="+mj-lt"/>
                  </a:rPr>
                  <a:t>MPEG-2</a:t>
                </a:r>
              </a:p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zh-CN" altLang="en-US" sz="2400" dirty="0">
                    <a:latin typeface="+mj-lt"/>
                  </a:rPr>
                  <a:t>解码器</a:t>
                </a:r>
              </a:p>
            </p:txBody>
          </p:sp>
        </p:grp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xmlns="" id="{5FEC84C0-C642-47B6-85A2-D0759FBD562F}"/>
                </a:ext>
              </a:extLst>
            </p:cNvPr>
            <p:cNvCxnSpPr>
              <a:cxnSpLocks/>
            </p:cNvCxnSpPr>
            <p:nvPr/>
          </p:nvCxnSpPr>
          <p:spPr>
            <a:xfrm>
              <a:off x="6915150" y="2996448"/>
              <a:ext cx="796412" cy="0"/>
            </a:xfrm>
            <a:prstGeom prst="straightConnector1">
              <a:avLst/>
            </a:prstGeom>
            <a:ln w="1905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xmlns="" id="{17BE649B-02F0-4FFE-88ED-A56BA4DCBA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77651" y="3578376"/>
              <a:ext cx="11653" cy="1003299"/>
            </a:xfrm>
            <a:prstGeom prst="straightConnector1">
              <a:avLst/>
            </a:prstGeom>
            <a:ln w="1905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xmlns="" id="{73AF6581-D874-4961-9415-A28E77CF9DDD}"/>
                </a:ext>
              </a:extLst>
            </p:cNvPr>
            <p:cNvGrpSpPr/>
            <p:nvPr/>
          </p:nvGrpSpPr>
          <p:grpSpPr>
            <a:xfrm>
              <a:off x="2617370" y="4679695"/>
              <a:ext cx="1672854" cy="1003281"/>
              <a:chOff x="1888298" y="3317603"/>
              <a:chExt cx="5105729" cy="1003281"/>
            </a:xfrm>
          </p:grpSpPr>
          <p:sp>
            <p:nvSpPr>
              <p:cNvPr id="40" name="矩形: 圆角 39">
                <a:extLst>
                  <a:ext uri="{FF2B5EF4-FFF2-40B4-BE49-F238E27FC236}">
                    <a16:creationId xmlns:a16="http://schemas.microsoft.com/office/drawing/2014/main" xmlns="" id="{A061303A-1748-4C4E-8FF4-89B634EA32DB}"/>
                  </a:ext>
                </a:extLst>
              </p:cNvPr>
              <p:cNvSpPr/>
              <p:nvPr/>
            </p:nvSpPr>
            <p:spPr>
              <a:xfrm>
                <a:off x="1962785" y="3317603"/>
                <a:ext cx="4711177" cy="1003281"/>
              </a:xfrm>
              <a:prstGeom prst="roundRect">
                <a:avLst>
                  <a:gd name="adj" fmla="val 10759"/>
                </a:avLst>
              </a:prstGeom>
              <a:solidFill>
                <a:srgbClr val="B9E1F4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xmlns="" id="{C8DD4842-7A43-4676-BEAE-4ABDD1A04DE9}"/>
                  </a:ext>
                </a:extLst>
              </p:cNvPr>
              <p:cNvSpPr/>
              <p:nvPr/>
            </p:nvSpPr>
            <p:spPr>
              <a:xfrm>
                <a:off x="1888298" y="3384550"/>
                <a:ext cx="5105729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zh-CN" altLang="en-US" sz="2400" dirty="0">
                    <a:latin typeface="+mn-ea"/>
                  </a:rPr>
                  <a:t>水印嵌入</a:t>
                </a:r>
              </a:p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zh-CN" altLang="en-US" sz="2400" dirty="0">
                    <a:latin typeface="+mn-ea"/>
                  </a:rPr>
                  <a:t>方案二</a:t>
                </a:r>
              </a:p>
            </p:txBody>
          </p:sp>
        </p:grp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xmlns="" id="{BA966A39-6B7F-42B0-8144-7D21D82EE3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8938" y="3090506"/>
              <a:ext cx="11653" cy="1003299"/>
            </a:xfrm>
            <a:prstGeom prst="straightConnector1">
              <a:avLst/>
            </a:prstGeom>
            <a:ln w="1905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xmlns="" id="{00BAE0E5-A2C5-4D34-876B-6B68EF75F7F2}"/>
                </a:ext>
              </a:extLst>
            </p:cNvPr>
            <p:cNvGrpSpPr/>
            <p:nvPr/>
          </p:nvGrpSpPr>
          <p:grpSpPr>
            <a:xfrm>
              <a:off x="4314629" y="4141160"/>
              <a:ext cx="1672854" cy="1003281"/>
              <a:chOff x="1888298" y="3317603"/>
              <a:chExt cx="5105729" cy="1003281"/>
            </a:xfrm>
          </p:grpSpPr>
          <p:sp>
            <p:nvSpPr>
              <p:cNvPr id="44" name="矩形: 圆角 43">
                <a:extLst>
                  <a:ext uri="{FF2B5EF4-FFF2-40B4-BE49-F238E27FC236}">
                    <a16:creationId xmlns:a16="http://schemas.microsoft.com/office/drawing/2014/main" xmlns="" id="{660E2972-FDA3-41C9-964F-1A615D2EB6D9}"/>
                  </a:ext>
                </a:extLst>
              </p:cNvPr>
              <p:cNvSpPr/>
              <p:nvPr/>
            </p:nvSpPr>
            <p:spPr>
              <a:xfrm>
                <a:off x="1962785" y="3317603"/>
                <a:ext cx="4711177" cy="1003281"/>
              </a:xfrm>
              <a:prstGeom prst="roundRect">
                <a:avLst>
                  <a:gd name="adj" fmla="val 10759"/>
                </a:avLst>
              </a:prstGeom>
              <a:solidFill>
                <a:srgbClr val="B9E1F4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xmlns="" id="{52436D57-C244-4B69-A8C4-0485E75854F2}"/>
                  </a:ext>
                </a:extLst>
              </p:cNvPr>
              <p:cNvSpPr/>
              <p:nvPr/>
            </p:nvSpPr>
            <p:spPr>
              <a:xfrm>
                <a:off x="1888298" y="3384550"/>
                <a:ext cx="5105729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zh-CN" altLang="en-US" sz="2400" dirty="0">
                    <a:latin typeface="+mn-ea"/>
                  </a:rPr>
                  <a:t>水印嵌入</a:t>
                </a:r>
              </a:p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zh-CN" altLang="en-US" sz="2400" dirty="0">
                    <a:latin typeface="+mn-ea"/>
                  </a:rPr>
                  <a:t>方案三</a:t>
                </a:r>
                <a:endParaRPr lang="en-US" altLang="zh-CN" sz="2400" dirty="0">
                  <a:latin typeface="+mn-ea"/>
                </a:endParaRPr>
              </a:p>
            </p:txBody>
          </p:sp>
        </p:grp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xmlns="" id="{6518B361-0728-408A-A6FA-309DA1C682BE}"/>
                </a:ext>
              </a:extLst>
            </p:cNvPr>
            <p:cNvGrpSpPr/>
            <p:nvPr/>
          </p:nvGrpSpPr>
          <p:grpSpPr>
            <a:xfrm>
              <a:off x="10070647" y="1983410"/>
              <a:ext cx="1543583" cy="883956"/>
              <a:chOff x="1492982" y="3317604"/>
              <a:chExt cx="6725999" cy="554008"/>
            </a:xfrm>
          </p:grpSpPr>
          <p:sp>
            <p:nvSpPr>
              <p:cNvPr id="48" name="矩形: 圆角 47">
                <a:extLst>
                  <a:ext uri="{FF2B5EF4-FFF2-40B4-BE49-F238E27FC236}">
                    <a16:creationId xmlns:a16="http://schemas.microsoft.com/office/drawing/2014/main" xmlns="" id="{F4E86D1D-F533-4D0C-B071-64B8C8A78F9B}"/>
                  </a:ext>
                </a:extLst>
              </p:cNvPr>
              <p:cNvSpPr/>
              <p:nvPr/>
            </p:nvSpPr>
            <p:spPr>
              <a:xfrm>
                <a:off x="1962782" y="3317604"/>
                <a:ext cx="5847614" cy="554008"/>
              </a:xfrm>
              <a:prstGeom prst="roundRect">
                <a:avLst>
                  <a:gd name="adj" fmla="val 10759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xmlns="" id="{3A9CF665-9150-42BF-AAD0-C50961159C2B}"/>
                  </a:ext>
                </a:extLst>
              </p:cNvPr>
              <p:cNvSpPr/>
              <p:nvPr/>
            </p:nvSpPr>
            <p:spPr>
              <a:xfrm>
                <a:off x="1492982" y="3335055"/>
                <a:ext cx="6725999" cy="5208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base">
                  <a:spcAft>
                    <a:spcPct val="0"/>
                  </a:spcAft>
                  <a:defRPr/>
                </a:pPr>
                <a:r>
                  <a:rPr lang="zh-CN" altLang="en-US" sz="2400" dirty="0">
                    <a:latin typeface="+mn-ea"/>
                  </a:rPr>
                  <a:t>重建视频码流</a:t>
                </a:r>
              </a:p>
            </p:txBody>
          </p:sp>
        </p:grpSp>
        <p:cxnSp>
          <p:nvCxnSpPr>
            <p:cNvPr id="50" name="直接箭头连接符 49">
              <a:extLst>
                <a:ext uri="{FF2B5EF4-FFF2-40B4-BE49-F238E27FC236}">
                  <a16:creationId xmlns:a16="http://schemas.microsoft.com/office/drawing/2014/main" xmlns="" id="{EEC29CC6-7DC8-42A5-87F8-F1DB4CE91F20}"/>
                </a:ext>
              </a:extLst>
            </p:cNvPr>
            <p:cNvCxnSpPr>
              <a:cxnSpLocks/>
            </p:cNvCxnSpPr>
            <p:nvPr/>
          </p:nvCxnSpPr>
          <p:spPr>
            <a:xfrm>
              <a:off x="9840226" y="3009845"/>
              <a:ext cx="2131129" cy="0"/>
            </a:xfrm>
            <a:prstGeom prst="straightConnector1">
              <a:avLst/>
            </a:prstGeom>
            <a:ln w="19050">
              <a:solidFill>
                <a:srgbClr val="1F4E7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xmlns="" id="{C1380F12-B05F-4ECC-821D-03ED86178743}"/>
              </a:ext>
            </a:extLst>
          </p:cNvPr>
          <p:cNvGrpSpPr/>
          <p:nvPr/>
        </p:nvGrpSpPr>
        <p:grpSpPr>
          <a:xfrm>
            <a:off x="1833409" y="1565033"/>
            <a:ext cx="4136474" cy="791052"/>
            <a:chOff x="824071" y="1564267"/>
            <a:chExt cx="4136474" cy="791052"/>
          </a:xfrm>
        </p:grpSpPr>
        <p:sp>
          <p:nvSpPr>
            <p:cNvPr id="60" name="矩形: 圆角 59">
              <a:extLst>
                <a:ext uri="{FF2B5EF4-FFF2-40B4-BE49-F238E27FC236}">
                  <a16:creationId xmlns:a16="http://schemas.microsoft.com/office/drawing/2014/main" xmlns="" id="{7C758AFF-83B5-4B18-891C-B3E5E4E9D830}"/>
                </a:ext>
              </a:extLst>
            </p:cNvPr>
            <p:cNvSpPr/>
            <p:nvPr/>
          </p:nvSpPr>
          <p:spPr>
            <a:xfrm>
              <a:off x="824071" y="1740416"/>
              <a:ext cx="4136474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xmlns="" id="{30097195-93F9-414C-99F5-E25CEFC7E704}"/>
                </a:ext>
              </a:extLst>
            </p:cNvPr>
            <p:cNvSpPr/>
            <p:nvPr/>
          </p:nvSpPr>
          <p:spPr>
            <a:xfrm>
              <a:off x="1701522" y="1866191"/>
              <a:ext cx="3057247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视频水印嵌入策略</a:t>
              </a:r>
            </a:p>
          </p:txBody>
        </p:sp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xmlns="" id="{686B786E-DB07-4D3E-84E1-E62EDD345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="" xmlns:p14="http://schemas.microsoft.com/office/powerpoint/2010/main" val="2264976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83749582-36D0-4E96-A376-7E7D5EC9CD86}"/>
              </a:ext>
            </a:extLst>
          </p:cNvPr>
          <p:cNvGrpSpPr/>
          <p:nvPr/>
        </p:nvGrpSpPr>
        <p:grpSpPr>
          <a:xfrm>
            <a:off x="1259350" y="671653"/>
            <a:ext cx="3424618" cy="840284"/>
            <a:chOff x="3135993" y="1051060"/>
            <a:chExt cx="3424618" cy="840284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xmlns="" id="{F4F33D7E-E7A8-4A63-B37F-4799BDE5EE9D}"/>
                </a:ext>
              </a:extLst>
            </p:cNvPr>
            <p:cNvSpPr/>
            <p:nvPr/>
          </p:nvSpPr>
          <p:spPr>
            <a:xfrm>
              <a:off x="3839427" y="1280937"/>
              <a:ext cx="2721184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B307CFD0-3B2F-472A-B85E-634F8E2EC207}"/>
                </a:ext>
              </a:extLst>
            </p:cNvPr>
            <p:cNvSpPr/>
            <p:nvPr/>
          </p:nvSpPr>
          <p:spPr>
            <a:xfrm>
              <a:off x="3972879" y="1361974"/>
              <a:ext cx="2339102" cy="4801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</a:rPr>
                <a:t>视频水印算法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702BEF8C-DBC8-4A72-9F63-91657EC34629}"/>
                </a:ext>
              </a:extLst>
            </p:cNvPr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2EF96573-B311-410D-A0A6-F3564274A600}"/>
                </a:ext>
              </a:extLst>
            </p:cNvPr>
            <p:cNvCxnSpPr>
              <a:cxnSpLocks/>
            </p:cNvCxnSpPr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7EEC0D3A-E8A7-486D-885E-9D9D24118B28}"/>
              </a:ext>
            </a:extLst>
          </p:cNvPr>
          <p:cNvGrpSpPr/>
          <p:nvPr/>
        </p:nvGrpSpPr>
        <p:grpSpPr>
          <a:xfrm>
            <a:off x="1665347" y="1815591"/>
            <a:ext cx="2503218" cy="689821"/>
            <a:chOff x="1249680" y="1710189"/>
            <a:chExt cx="2503218" cy="689821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xmlns="" id="{4F5C85F3-3ED6-48AE-8105-BD4B67D794C9}"/>
                </a:ext>
              </a:extLst>
            </p:cNvPr>
            <p:cNvSpPr/>
            <p:nvPr/>
          </p:nvSpPr>
          <p:spPr>
            <a:xfrm>
              <a:off x="1249680" y="1710189"/>
              <a:ext cx="689821" cy="689821"/>
            </a:xfrm>
            <a:prstGeom prst="ellipse">
              <a:avLst/>
            </a:prstGeom>
            <a:solidFill>
              <a:srgbClr val="0F73EE"/>
            </a:solidFill>
            <a:ln w="127000">
              <a:solidFill>
                <a:srgbClr val="0F73EE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xmlns="" id="{DCCE7CBA-CE9E-447C-AFA0-BC8E9CAFCCE9}"/>
                </a:ext>
              </a:extLst>
            </p:cNvPr>
            <p:cNvCxnSpPr>
              <a:cxnSpLocks/>
            </p:cNvCxnSpPr>
            <p:nvPr/>
          </p:nvCxnSpPr>
          <p:spPr>
            <a:xfrm>
              <a:off x="1857260" y="2051925"/>
              <a:ext cx="619240" cy="0"/>
            </a:xfrm>
            <a:prstGeom prst="straightConnector1">
              <a:avLst/>
            </a:prstGeom>
            <a:ln w="25400">
              <a:solidFill>
                <a:srgbClr val="0F73EE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atom_192635">
              <a:extLst>
                <a:ext uri="{FF2B5EF4-FFF2-40B4-BE49-F238E27FC236}">
                  <a16:creationId xmlns:a16="http://schemas.microsoft.com/office/drawing/2014/main" xmlns="" id="{7E8813F5-39AE-430D-B738-6BF1A2EB6BD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06608" y="1855483"/>
              <a:ext cx="375964" cy="399232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xmlns="" id="{F61E32F2-9CBD-4654-B5E5-AA21C1BF437E}"/>
                </a:ext>
              </a:extLst>
            </p:cNvPr>
            <p:cNvSpPr/>
            <p:nvPr/>
          </p:nvSpPr>
          <p:spPr>
            <a:xfrm>
              <a:off x="2491014" y="1774874"/>
              <a:ext cx="126188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方案一</a:t>
              </a: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9B7411B9-E368-48BA-94E5-91943B97F93C}"/>
              </a:ext>
            </a:extLst>
          </p:cNvPr>
          <p:cNvSpPr txBox="1"/>
          <p:nvPr/>
        </p:nvSpPr>
        <p:spPr>
          <a:xfrm>
            <a:off x="3888972" y="2305202"/>
            <a:ext cx="4134465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在原始视频流中嵌入水印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EFE6E942-17AD-4CB7-B9B9-71E597639969}"/>
              </a:ext>
            </a:extLst>
          </p:cNvPr>
          <p:cNvGrpSpPr/>
          <p:nvPr/>
        </p:nvGrpSpPr>
        <p:grpSpPr>
          <a:xfrm>
            <a:off x="789097" y="3428999"/>
            <a:ext cx="4154183" cy="2757345"/>
            <a:chOff x="1076853" y="5080315"/>
            <a:chExt cx="5054600" cy="1959087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xmlns="" id="{69C29B0B-21E7-44FC-90C6-5B7D593D3C15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xmlns="" id="{B6491992-B6F7-4EA8-A7D7-B0EB1965E571}"/>
                </a:ext>
              </a:extLst>
            </p:cNvPr>
            <p:cNvSpPr/>
            <p:nvPr/>
          </p:nvSpPr>
          <p:spPr>
            <a:xfrm>
              <a:off x="1076853" y="5228959"/>
              <a:ext cx="5054600" cy="1810443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09C14460-8CA1-43F2-9BC9-672A26E325A1}"/>
              </a:ext>
            </a:extLst>
          </p:cNvPr>
          <p:cNvSpPr/>
          <p:nvPr/>
        </p:nvSpPr>
        <p:spPr>
          <a:xfrm>
            <a:off x="1050354" y="3896211"/>
            <a:ext cx="374727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000" dirty="0">
                <a:latin typeface="+mn-ea"/>
              </a:rPr>
              <a:t>水印嵌入方法多，原则上图像水印方案均可应用于此，算法成熟，有稳健性水印、脆弱性水印等，可用于多种目的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682A5C13-3763-478B-9AFC-586890D2000A}"/>
              </a:ext>
            </a:extLst>
          </p:cNvPr>
          <p:cNvGrpSpPr/>
          <p:nvPr/>
        </p:nvGrpSpPr>
        <p:grpSpPr>
          <a:xfrm>
            <a:off x="5470168" y="3428999"/>
            <a:ext cx="6115050" cy="2757329"/>
            <a:chOff x="1076853" y="5080315"/>
            <a:chExt cx="5054600" cy="1959087"/>
          </a:xfrm>
        </p:grpSpPr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xmlns="" id="{B7905ABB-2F8E-4408-96B8-4CD0EDCF0C7A}"/>
                </a:ext>
              </a:extLst>
            </p:cNvPr>
            <p:cNvCxnSpPr>
              <a:cxnSpLocks/>
            </p:cNvCxnSpPr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xmlns="" id="{C0DF5A47-2494-4EDB-978A-4955D770C1E8}"/>
                </a:ext>
              </a:extLst>
            </p:cNvPr>
            <p:cNvSpPr/>
            <p:nvPr/>
          </p:nvSpPr>
          <p:spPr>
            <a:xfrm>
              <a:off x="1076853" y="5228959"/>
              <a:ext cx="5054600" cy="1810443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6E1E81B2-44DF-4297-9E0F-C33D1FB9B5E0}"/>
              </a:ext>
            </a:extLst>
          </p:cNvPr>
          <p:cNvSpPr/>
          <p:nvPr/>
        </p:nvSpPr>
        <p:spPr>
          <a:xfrm>
            <a:off x="5478403" y="3770481"/>
            <a:ext cx="6115050" cy="2283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000" dirty="0">
                <a:latin typeface="+mn-ea"/>
              </a:rPr>
              <a:t>①经过视频编码处理后，会造成部分水印信息丢失，给水印的提取和检测带来不便；会增加数据比特率；②对于已压缩的视频，需先解码，嵌入水印后，再重新编码，算法运算量大、效率低，防攻击能力差。</a:t>
            </a:r>
            <a:endParaRPr lang="en-US" altLang="zh-CN" sz="2000" dirty="0">
              <a:latin typeface="+mn-ea"/>
            </a:endParaRPr>
          </a:p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000" dirty="0">
                <a:latin typeface="+mn-ea"/>
              </a:rPr>
              <a:t>③第二代要复杂很多，主要仍然是统计不可见性和与内容同步嵌入，增强了防攻击能力，具有智能特性 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xmlns="" id="{267FDFE1-DF67-4232-915A-74675DA0CD8A}"/>
              </a:ext>
            </a:extLst>
          </p:cNvPr>
          <p:cNvSpPr/>
          <p:nvPr/>
        </p:nvSpPr>
        <p:spPr>
          <a:xfrm flipH="1">
            <a:off x="2355168" y="2894558"/>
            <a:ext cx="249623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宋体" panose="02010600030101010101" pitchFamily="2" charset="-122"/>
              </a:rPr>
              <a:t>优点</a:t>
            </a:r>
            <a:endParaRPr lang="zh-CN" altLang="en-US" sz="26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8F8B8556-CE26-41A6-83E2-F506EC2A443B}"/>
              </a:ext>
            </a:extLst>
          </p:cNvPr>
          <p:cNvSpPr/>
          <p:nvPr/>
        </p:nvSpPr>
        <p:spPr>
          <a:xfrm flipH="1">
            <a:off x="7946651" y="2894558"/>
            <a:ext cx="249623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宋体" panose="02010600030101010101" pitchFamily="2" charset="-122"/>
              </a:rPr>
              <a:t>缺点</a:t>
            </a:r>
            <a:endParaRPr lang="zh-CN" altLang="en-US" sz="2600" dirty="0"/>
          </a:p>
        </p:txBody>
      </p:sp>
    </p:spTree>
    <p:extLst>
      <p:ext uri="{BB962C8B-B14F-4D97-AF65-F5344CB8AC3E}">
        <p14:creationId xmlns="" xmlns:p14="http://schemas.microsoft.com/office/powerpoint/2010/main" val="428453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6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6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/>
      <p:bldP spid="20" grpId="0"/>
      <p:bldP spid="21" grpId="0" build="p"/>
      <p:bldP spid="22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905</TotalTime>
  <Words>898</Words>
  <Application>Microsoft Office PowerPoint</Application>
  <PresentationFormat>自定义</PresentationFormat>
  <Paragraphs>118</Paragraphs>
  <Slides>16</Slides>
  <Notes>4</Notes>
  <HiddenSlides>2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8" baseType="lpstr">
      <vt:lpstr>Office 主题​​</vt:lpstr>
      <vt:lpstr>包装程序外壳对象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Dell</cp:lastModifiedBy>
  <cp:revision>307</cp:revision>
  <dcterms:created xsi:type="dcterms:W3CDTF">2019-09-27T01:23:40Z</dcterms:created>
  <dcterms:modified xsi:type="dcterms:W3CDTF">2020-01-07T09:36:29Z</dcterms:modified>
</cp:coreProperties>
</file>

<file path=docProps/thumbnail.jpeg>
</file>